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354" r:id="rId3"/>
    <p:sldId id="357" r:id="rId4"/>
    <p:sldId id="351" r:id="rId5"/>
    <p:sldId id="327" r:id="rId6"/>
    <p:sldId id="296" r:id="rId7"/>
    <p:sldId id="353" r:id="rId8"/>
    <p:sldId id="349" r:id="rId9"/>
    <p:sldId id="338" r:id="rId10"/>
    <p:sldId id="339" r:id="rId11"/>
    <p:sldId id="332" r:id="rId12"/>
    <p:sldId id="34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26" autoAdjust="0"/>
    <p:restoredTop sz="98401" autoAdjust="0"/>
  </p:normalViewPr>
  <p:slideViewPr>
    <p:cSldViewPr>
      <p:cViewPr varScale="1">
        <p:scale>
          <a:sx n="69" d="100"/>
          <a:sy n="69" d="100"/>
        </p:scale>
        <p:origin x="1236" y="6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BDB0FA-CA29-4BB7-80F9-38EAD3AF5006}" type="datetimeFigureOut">
              <a:rPr lang="en-US" smtClean="0"/>
              <a:t>10/17/2018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D3320B-D89F-4E48-9EA1-CA0772806859}" type="slidenum">
              <a:rPr lang="en-US" smtClean="0"/>
              <a:t>‹#›</a:t>
            </a:fld>
            <a:endParaRPr lang="en-US"/>
          </a:p>
        </p:txBody>
      </p:sp>
    </p:spTree>
    <p:extLst>
      <p:ext uri="{BB962C8B-B14F-4D97-AF65-F5344CB8AC3E}">
        <p14:creationId xmlns:p14="http://schemas.microsoft.com/office/powerpoint/2010/main" val="1632219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98332A3-5CA7-4E6F-B516-7A83F88C3D0F}" type="slidenum">
              <a:rPr kumimoji="0" lang="es-EC" alt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s-EC" altLang="en-US" sz="1800" b="0" i="0" u="none" strike="noStrike" kern="0" cap="none" spc="0" normalizeH="0" baseline="0" noProof="0">
              <a:ln>
                <a:noFill/>
              </a:ln>
              <a:solidFill>
                <a:sysClr val="windowText" lastClr="000000"/>
              </a:solidFill>
              <a:effectLst/>
              <a:uLnTx/>
              <a:uFillTx/>
            </a:endParaRPr>
          </a:p>
        </p:txBody>
      </p:sp>
      <p:sp>
        <p:nvSpPr>
          <p:cNvPr id="5" name="doc id"/>
          <p:cNvSpPr>
            <a:spLocks noGrp="1" noChangeArrowheads="1"/>
          </p:cNvSpPr>
          <p:nvPr>
            <p:ph type="ftr" sz="quarter" idx="4"/>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C" altLang="en-US" sz="1800" b="0" i="0" u="none" strike="noStrike" kern="0" cap="none" spc="0" normalizeH="0" baseline="0" noProof="0">
                <a:ln>
                  <a:noFill/>
                </a:ln>
                <a:solidFill>
                  <a:sysClr val="windowText" lastClr="000000"/>
                </a:solidFill>
                <a:effectLst/>
                <a:uLnTx/>
                <a:uFillTx/>
              </a:rPr>
              <a:t>BOG-HEW046-09-01</a:t>
            </a:r>
          </a:p>
        </p:txBody>
      </p:sp>
      <p:sp>
        <p:nvSpPr>
          <p:cNvPr id="3811330" name="Rectangle 2"/>
          <p:cNvSpPr>
            <a:spLocks noGrp="1" noRot="1" noChangeAspect="1" noChangeArrowheads="1" noTextEdit="1"/>
          </p:cNvSpPr>
          <p:nvPr>
            <p:ph type="sldImg"/>
          </p:nvPr>
        </p:nvSpPr>
        <p:spPr>
          <a:ln/>
        </p:spPr>
      </p:sp>
      <p:sp>
        <p:nvSpPr>
          <p:cNvPr id="3811331" name="Rectangle 3"/>
          <p:cNvSpPr>
            <a:spLocks noGrp="1" noChangeArrowheads="1"/>
          </p:cNvSpPr>
          <p:nvPr>
            <p:ph type="body" idx="1"/>
          </p:nvPr>
        </p:nvSpPr>
        <p:spPr/>
        <p:txBody>
          <a:bodyPr/>
          <a:lstStyle/>
          <a:p>
            <a:endParaRPr lang="es-MX" altLang="en-US"/>
          </a:p>
        </p:txBody>
      </p:sp>
    </p:spTree>
    <p:extLst>
      <p:ext uri="{BB962C8B-B14F-4D97-AF65-F5344CB8AC3E}">
        <p14:creationId xmlns:p14="http://schemas.microsoft.com/office/powerpoint/2010/main" val="2437998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lvl1pPr>
              <a:defRPr>
                <a:solidFill>
                  <a:schemeClr val="tx2"/>
                </a:solidFill>
              </a:defRPr>
            </a:lvl1p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2B6753F9-68F2-4FDF-B00D-0C503ECC04D9}" type="datetimeFigureOut">
              <a:rPr lang="es-MX" smtClean="0"/>
              <a:t>17/10/2018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F81F90E-E9C9-4B49-A943-3E170C948340}" type="slidenum">
              <a:rPr lang="es-MX" smtClean="0"/>
              <a:t>‹#›</a:t>
            </a:fld>
            <a:endParaRPr lang="es-MX"/>
          </a:p>
        </p:txBody>
      </p:sp>
    </p:spTree>
    <p:extLst>
      <p:ext uri="{BB962C8B-B14F-4D97-AF65-F5344CB8AC3E}">
        <p14:creationId xmlns:p14="http://schemas.microsoft.com/office/powerpoint/2010/main" val="1004614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2B6753F9-68F2-4FDF-B00D-0C503ECC04D9}" type="datetimeFigureOut">
              <a:rPr lang="es-MX" smtClean="0"/>
              <a:t>17/10/2018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F81F90E-E9C9-4B49-A943-3E170C948340}" type="slidenum">
              <a:rPr lang="es-MX" smtClean="0"/>
              <a:t>‹#›</a:t>
            </a:fld>
            <a:endParaRPr lang="es-MX"/>
          </a:p>
        </p:txBody>
      </p:sp>
    </p:spTree>
    <p:extLst>
      <p:ext uri="{BB962C8B-B14F-4D97-AF65-F5344CB8AC3E}">
        <p14:creationId xmlns:p14="http://schemas.microsoft.com/office/powerpoint/2010/main" val="3230564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2B6753F9-68F2-4FDF-B00D-0C503ECC04D9}" type="datetimeFigureOut">
              <a:rPr lang="es-MX" smtClean="0"/>
              <a:t>17/10/2018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F81F90E-E9C9-4B49-A943-3E170C948340}" type="slidenum">
              <a:rPr lang="es-MX" smtClean="0"/>
              <a:t>‹#›</a:t>
            </a:fld>
            <a:endParaRPr lang="es-MX"/>
          </a:p>
        </p:txBody>
      </p:sp>
    </p:spTree>
    <p:extLst>
      <p:ext uri="{BB962C8B-B14F-4D97-AF65-F5344CB8AC3E}">
        <p14:creationId xmlns:p14="http://schemas.microsoft.com/office/powerpoint/2010/main" val="4091637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7" name="Shape 117"/>
          <p:cNvSpPr>
            <a:spLocks noGrp="1"/>
          </p:cNvSpPr>
          <p:nvPr>
            <p:ph type="title"/>
          </p:nvPr>
        </p:nvSpPr>
        <p:spPr>
          <a:xfrm>
            <a:off x="642938" y="223242"/>
            <a:ext cx="7858125" cy="1250156"/>
          </a:xfrm>
          <a:prstGeom prst="rect">
            <a:avLst/>
          </a:prstGeom>
        </p:spPr>
        <p:txBody>
          <a:bodyPr/>
          <a:lstStyle>
            <a:lvl1pPr>
              <a:defRPr sz="3059">
                <a:solidFill>
                  <a:srgbClr val="817463"/>
                </a:solidFill>
                <a:latin typeface="Baskerville"/>
                <a:ea typeface="Baskerville"/>
                <a:cs typeface="Baskerville"/>
                <a:sym typeface="Baskerville"/>
              </a:defRPr>
            </a:lvl1pPr>
          </a:lstStyle>
          <a:p>
            <a:r>
              <a:t>Title Text</a:t>
            </a:r>
          </a:p>
        </p:txBody>
      </p:sp>
      <p:sp>
        <p:nvSpPr>
          <p:cNvPr id="118" name="Shape 118"/>
          <p:cNvSpPr>
            <a:spLocks noGrp="1"/>
          </p:cNvSpPr>
          <p:nvPr>
            <p:ph type="body" idx="1"/>
          </p:nvPr>
        </p:nvSpPr>
        <p:spPr>
          <a:xfrm>
            <a:off x="642938" y="1910953"/>
            <a:ext cx="7858125" cy="4464844"/>
          </a:xfrm>
          <a:prstGeom prst="rect">
            <a:avLst/>
          </a:prstGeom>
        </p:spPr>
        <p:txBody>
          <a:bodyPr/>
          <a:lstStyle>
            <a:lvl1pPr marL="221002" indent="-221002">
              <a:spcBef>
                <a:spcPts val="527"/>
              </a:spcBef>
              <a:buSzPct val="100000"/>
              <a:defRPr sz="2109">
                <a:solidFill>
                  <a:srgbClr val="72675A"/>
                </a:solidFill>
                <a:latin typeface="Baskerville"/>
                <a:ea typeface="Baskerville"/>
                <a:cs typeface="Baskerville"/>
                <a:sym typeface="Baskerville"/>
              </a:defRPr>
            </a:lvl1pPr>
            <a:lvl2pPr marL="442004" indent="-221002">
              <a:spcBef>
                <a:spcPts val="527"/>
              </a:spcBef>
              <a:buSzPct val="100000"/>
              <a:defRPr sz="2109">
                <a:solidFill>
                  <a:srgbClr val="72675A"/>
                </a:solidFill>
                <a:latin typeface="Baskerville"/>
                <a:ea typeface="Baskerville"/>
                <a:cs typeface="Baskerville"/>
                <a:sym typeface="Baskerville"/>
              </a:defRPr>
            </a:lvl2pPr>
            <a:lvl3pPr marL="663006" indent="-221002">
              <a:spcBef>
                <a:spcPts val="527"/>
              </a:spcBef>
              <a:buSzPct val="100000"/>
              <a:defRPr sz="2109">
                <a:solidFill>
                  <a:srgbClr val="72675A"/>
                </a:solidFill>
                <a:latin typeface="Baskerville"/>
                <a:ea typeface="Baskerville"/>
                <a:cs typeface="Baskerville"/>
                <a:sym typeface="Baskerville"/>
              </a:defRPr>
            </a:lvl3pPr>
            <a:lvl4pPr marL="884008" indent="-221002">
              <a:spcBef>
                <a:spcPts val="527"/>
              </a:spcBef>
              <a:buSzPct val="100000"/>
              <a:defRPr sz="2109">
                <a:solidFill>
                  <a:srgbClr val="72675A"/>
                </a:solidFill>
                <a:latin typeface="Baskerville"/>
                <a:ea typeface="Baskerville"/>
                <a:cs typeface="Baskerville"/>
                <a:sym typeface="Baskerville"/>
              </a:defRPr>
            </a:lvl4pPr>
            <a:lvl5pPr marL="1105010" indent="-221002">
              <a:spcBef>
                <a:spcPts val="527"/>
              </a:spcBef>
              <a:buSzPct val="100000"/>
              <a:defRPr sz="2109">
                <a:solidFill>
                  <a:srgbClr val="72675A"/>
                </a:solidFill>
                <a:latin typeface="Baskerville"/>
                <a:ea typeface="Baskerville"/>
                <a:cs typeface="Baskerville"/>
                <a:sym typeface="Baskerville"/>
              </a:defRPr>
            </a:lvl5pPr>
          </a:lstStyle>
          <a:p>
            <a:r>
              <a:t>Body Level One</a:t>
            </a:r>
          </a:p>
          <a:p>
            <a:pPr lvl="1"/>
            <a:r>
              <a:t>Body Level Two</a:t>
            </a:r>
          </a:p>
          <a:p>
            <a:pPr lvl="2"/>
            <a:r>
              <a:t>Body Level Three</a:t>
            </a:r>
          </a:p>
          <a:p>
            <a:pPr lvl="3"/>
            <a:r>
              <a:t>Body Level Four</a:t>
            </a:r>
          </a:p>
          <a:p>
            <a:pPr lvl="4"/>
            <a:r>
              <a:t>Body Level Five</a:t>
            </a:r>
          </a:p>
        </p:txBody>
      </p:sp>
      <p:sp>
        <p:nvSpPr>
          <p:cNvPr id="119" name="Shape 119"/>
          <p:cNvSpPr>
            <a:spLocks noGrp="1"/>
          </p:cNvSpPr>
          <p:nvPr>
            <p:ph type="sldNum" sz="quarter" idx="2"/>
          </p:nvPr>
        </p:nvSpPr>
        <p:spPr>
          <a:xfrm>
            <a:off x="4446984" y="6411517"/>
            <a:ext cx="241103" cy="250031"/>
          </a:xfrm>
          <a:prstGeom prst="rect">
            <a:avLst/>
          </a:prstGeom>
        </p:spPr>
        <p:txBody>
          <a:bodyPr/>
          <a:lstStyle>
            <a:lvl1pPr>
              <a:defRPr>
                <a:solidFill>
                  <a:srgbClr val="434343"/>
                </a:solidFill>
                <a:effectLst>
                  <a:outerShdw blurRad="25400" dist="23648" dir="16200000" rotWithShape="0">
                    <a:srgbClr val="000000">
                      <a:alpha val="20689"/>
                    </a:srgbClr>
                  </a:outerShdw>
                </a:effectLst>
                <a:latin typeface="Baskerville"/>
                <a:ea typeface="Baskerville"/>
                <a:cs typeface="Baskerville"/>
                <a:sym typeface="Baskerville"/>
              </a:defRPr>
            </a:lvl1pPr>
          </a:lstStyle>
          <a:p>
            <a:fld id="{86CB4B4D-7CA3-9044-876B-883B54F8677D}" type="slidenum">
              <a:t>‹#›</a:t>
            </a:fld>
            <a:endParaRPr/>
          </a:p>
        </p:txBody>
      </p:sp>
    </p:spTree>
    <p:extLst>
      <p:ext uri="{BB962C8B-B14F-4D97-AF65-F5344CB8AC3E}">
        <p14:creationId xmlns:p14="http://schemas.microsoft.com/office/powerpoint/2010/main" val="96595452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193956"/>
            <a:ext cx="8229600" cy="1143000"/>
          </a:xfrm>
        </p:spPr>
        <p:txBody>
          <a:bodyPr/>
          <a:lstStyle>
            <a:lvl1pPr>
              <a:defRPr sz="3200"/>
            </a:lvl1p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2B6753F9-68F2-4FDF-B00D-0C503ECC04D9}" type="datetimeFigureOut">
              <a:rPr lang="es-MX" smtClean="0"/>
              <a:t>17/10/2018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F81F90E-E9C9-4B49-A943-3E170C948340}" type="slidenum">
              <a:rPr lang="es-MX" smtClean="0"/>
              <a:t>‹#›</a:t>
            </a:fld>
            <a:endParaRPr lang="es-MX"/>
          </a:p>
        </p:txBody>
      </p:sp>
    </p:spTree>
    <p:extLst>
      <p:ext uri="{BB962C8B-B14F-4D97-AF65-F5344CB8AC3E}">
        <p14:creationId xmlns:p14="http://schemas.microsoft.com/office/powerpoint/2010/main" val="4275982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2B6753F9-68F2-4FDF-B00D-0C503ECC04D9}" type="datetimeFigureOut">
              <a:rPr lang="es-MX" smtClean="0"/>
              <a:t>17/10/2018</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FF81F90E-E9C9-4B49-A943-3E170C948340}" type="slidenum">
              <a:rPr lang="es-MX" smtClean="0"/>
              <a:t>‹#›</a:t>
            </a:fld>
            <a:endParaRPr lang="es-MX"/>
          </a:p>
        </p:txBody>
      </p:sp>
    </p:spTree>
    <p:extLst>
      <p:ext uri="{BB962C8B-B14F-4D97-AF65-F5344CB8AC3E}">
        <p14:creationId xmlns:p14="http://schemas.microsoft.com/office/powerpoint/2010/main" val="11951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2B6753F9-68F2-4FDF-B00D-0C503ECC04D9}" type="datetimeFigureOut">
              <a:rPr lang="es-MX" smtClean="0"/>
              <a:t>17/10/2018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F81F90E-E9C9-4B49-A943-3E170C948340}" type="slidenum">
              <a:rPr lang="es-MX" smtClean="0"/>
              <a:t>‹#›</a:t>
            </a:fld>
            <a:endParaRPr lang="es-MX"/>
          </a:p>
        </p:txBody>
      </p:sp>
    </p:spTree>
    <p:extLst>
      <p:ext uri="{BB962C8B-B14F-4D97-AF65-F5344CB8AC3E}">
        <p14:creationId xmlns:p14="http://schemas.microsoft.com/office/powerpoint/2010/main" val="3283207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2B6753F9-68F2-4FDF-B00D-0C503ECC04D9}" type="datetimeFigureOut">
              <a:rPr lang="es-MX" smtClean="0"/>
              <a:t>17/10/2018</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FF81F90E-E9C9-4B49-A943-3E170C948340}" type="slidenum">
              <a:rPr lang="es-MX" smtClean="0"/>
              <a:t>‹#›</a:t>
            </a:fld>
            <a:endParaRPr lang="es-MX"/>
          </a:p>
        </p:txBody>
      </p:sp>
    </p:spTree>
    <p:extLst>
      <p:ext uri="{BB962C8B-B14F-4D97-AF65-F5344CB8AC3E}">
        <p14:creationId xmlns:p14="http://schemas.microsoft.com/office/powerpoint/2010/main" val="2287088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2B6753F9-68F2-4FDF-B00D-0C503ECC04D9}" type="datetimeFigureOut">
              <a:rPr lang="es-MX" smtClean="0"/>
              <a:t>17/10/2018</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FF81F90E-E9C9-4B49-A943-3E170C948340}" type="slidenum">
              <a:rPr lang="es-MX" smtClean="0"/>
              <a:t>‹#›</a:t>
            </a:fld>
            <a:endParaRPr lang="es-MX"/>
          </a:p>
        </p:txBody>
      </p:sp>
    </p:spTree>
    <p:extLst>
      <p:ext uri="{BB962C8B-B14F-4D97-AF65-F5344CB8AC3E}">
        <p14:creationId xmlns:p14="http://schemas.microsoft.com/office/powerpoint/2010/main" val="159783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B6753F9-68F2-4FDF-B00D-0C503ECC04D9}" type="datetimeFigureOut">
              <a:rPr lang="es-MX" smtClean="0"/>
              <a:t>17/10/2018</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FF81F90E-E9C9-4B49-A943-3E170C948340}" type="slidenum">
              <a:rPr lang="es-MX" smtClean="0"/>
              <a:t>‹#›</a:t>
            </a:fld>
            <a:endParaRPr lang="es-MX"/>
          </a:p>
        </p:txBody>
      </p:sp>
    </p:spTree>
    <p:extLst>
      <p:ext uri="{BB962C8B-B14F-4D97-AF65-F5344CB8AC3E}">
        <p14:creationId xmlns:p14="http://schemas.microsoft.com/office/powerpoint/2010/main" val="1562555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B6753F9-68F2-4FDF-B00D-0C503ECC04D9}" type="datetimeFigureOut">
              <a:rPr lang="es-MX" smtClean="0"/>
              <a:t>17/10/2018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F81F90E-E9C9-4B49-A943-3E170C948340}" type="slidenum">
              <a:rPr lang="es-MX" smtClean="0"/>
              <a:t>‹#›</a:t>
            </a:fld>
            <a:endParaRPr lang="es-MX"/>
          </a:p>
        </p:txBody>
      </p:sp>
    </p:spTree>
    <p:extLst>
      <p:ext uri="{BB962C8B-B14F-4D97-AF65-F5344CB8AC3E}">
        <p14:creationId xmlns:p14="http://schemas.microsoft.com/office/powerpoint/2010/main" val="2490525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2B6753F9-68F2-4FDF-B00D-0C503ECC04D9}" type="datetimeFigureOut">
              <a:rPr lang="es-MX" smtClean="0"/>
              <a:t>17/10/2018</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FF81F90E-E9C9-4B49-A943-3E170C948340}" type="slidenum">
              <a:rPr lang="es-MX" smtClean="0"/>
              <a:t>‹#›</a:t>
            </a:fld>
            <a:endParaRPr lang="es-MX"/>
          </a:p>
        </p:txBody>
      </p:sp>
    </p:spTree>
    <p:extLst>
      <p:ext uri="{BB962C8B-B14F-4D97-AF65-F5344CB8AC3E}">
        <p14:creationId xmlns:p14="http://schemas.microsoft.com/office/powerpoint/2010/main" val="2423895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s-ES" dirty="0"/>
              <a:t>Haga clic para modificar el estilo de título del patrón</a:t>
            </a:r>
            <a:endParaRPr lang="es-MX"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6753F9-68F2-4FDF-B00D-0C503ECC04D9}" type="datetimeFigureOut">
              <a:rPr lang="es-MX" smtClean="0"/>
              <a:t>17/10/2018</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81F90E-E9C9-4B49-A943-3E170C948340}" type="slidenum">
              <a:rPr lang="es-MX" smtClean="0"/>
              <a:t>‹#›</a:t>
            </a:fld>
            <a:endParaRPr lang="es-MX"/>
          </a:p>
        </p:txBody>
      </p:sp>
    </p:spTree>
    <p:extLst>
      <p:ext uri="{BB962C8B-B14F-4D97-AF65-F5344CB8AC3E}">
        <p14:creationId xmlns:p14="http://schemas.microsoft.com/office/powerpoint/2010/main" val="3324535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3600" b="1" kern="1200">
          <a:solidFill>
            <a:schemeClr val="accent6">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17" Type="http://schemas.openxmlformats.org/officeDocument/2006/relationships/tags" Target="../tags/tag116.xml"/><Relationship Id="rId21" Type="http://schemas.openxmlformats.org/officeDocument/2006/relationships/tags" Target="../tags/tag20.xml"/><Relationship Id="rId42" Type="http://schemas.openxmlformats.org/officeDocument/2006/relationships/tags" Target="../tags/tag41.xml"/><Relationship Id="rId63" Type="http://schemas.openxmlformats.org/officeDocument/2006/relationships/tags" Target="../tags/tag62.xml"/><Relationship Id="rId84" Type="http://schemas.openxmlformats.org/officeDocument/2006/relationships/tags" Target="../tags/tag83.xml"/><Relationship Id="rId138" Type="http://schemas.openxmlformats.org/officeDocument/2006/relationships/tags" Target="../tags/tag137.xml"/><Relationship Id="rId159" Type="http://schemas.openxmlformats.org/officeDocument/2006/relationships/tags" Target="../tags/tag158.xml"/><Relationship Id="rId170" Type="http://schemas.openxmlformats.org/officeDocument/2006/relationships/tags" Target="../tags/tag169.xml"/><Relationship Id="rId191" Type="http://schemas.openxmlformats.org/officeDocument/2006/relationships/tags" Target="../tags/tag190.xml"/><Relationship Id="rId205" Type="http://schemas.openxmlformats.org/officeDocument/2006/relationships/tags" Target="../tags/tag204.xml"/><Relationship Id="rId16" Type="http://schemas.openxmlformats.org/officeDocument/2006/relationships/tags" Target="../tags/tag15.xml"/><Relationship Id="rId107" Type="http://schemas.openxmlformats.org/officeDocument/2006/relationships/tags" Target="../tags/tag106.xml"/><Relationship Id="rId11" Type="http://schemas.openxmlformats.org/officeDocument/2006/relationships/tags" Target="../tags/tag10.xml"/><Relationship Id="rId32" Type="http://schemas.openxmlformats.org/officeDocument/2006/relationships/tags" Target="../tags/tag31.xml"/><Relationship Id="rId37" Type="http://schemas.openxmlformats.org/officeDocument/2006/relationships/tags" Target="../tags/tag36.xml"/><Relationship Id="rId53" Type="http://schemas.openxmlformats.org/officeDocument/2006/relationships/tags" Target="../tags/tag52.xml"/><Relationship Id="rId58" Type="http://schemas.openxmlformats.org/officeDocument/2006/relationships/tags" Target="../tags/tag57.xml"/><Relationship Id="rId74" Type="http://schemas.openxmlformats.org/officeDocument/2006/relationships/tags" Target="../tags/tag73.xml"/><Relationship Id="rId79" Type="http://schemas.openxmlformats.org/officeDocument/2006/relationships/tags" Target="../tags/tag78.xml"/><Relationship Id="rId102" Type="http://schemas.openxmlformats.org/officeDocument/2006/relationships/tags" Target="../tags/tag101.xml"/><Relationship Id="rId123" Type="http://schemas.openxmlformats.org/officeDocument/2006/relationships/tags" Target="../tags/tag122.xml"/><Relationship Id="rId128" Type="http://schemas.openxmlformats.org/officeDocument/2006/relationships/tags" Target="../tags/tag127.xml"/><Relationship Id="rId144" Type="http://schemas.openxmlformats.org/officeDocument/2006/relationships/tags" Target="../tags/tag143.xml"/><Relationship Id="rId149" Type="http://schemas.openxmlformats.org/officeDocument/2006/relationships/tags" Target="../tags/tag148.xml"/><Relationship Id="rId5" Type="http://schemas.openxmlformats.org/officeDocument/2006/relationships/tags" Target="../tags/tag4.xml"/><Relationship Id="rId90" Type="http://schemas.openxmlformats.org/officeDocument/2006/relationships/tags" Target="../tags/tag89.xml"/><Relationship Id="rId95" Type="http://schemas.openxmlformats.org/officeDocument/2006/relationships/tags" Target="../tags/tag94.xml"/><Relationship Id="rId160" Type="http://schemas.openxmlformats.org/officeDocument/2006/relationships/tags" Target="../tags/tag159.xml"/><Relationship Id="rId165" Type="http://schemas.openxmlformats.org/officeDocument/2006/relationships/tags" Target="../tags/tag164.xml"/><Relationship Id="rId181" Type="http://schemas.openxmlformats.org/officeDocument/2006/relationships/tags" Target="../tags/tag180.xml"/><Relationship Id="rId186" Type="http://schemas.openxmlformats.org/officeDocument/2006/relationships/tags" Target="../tags/tag185.xml"/><Relationship Id="rId22" Type="http://schemas.openxmlformats.org/officeDocument/2006/relationships/tags" Target="../tags/tag21.xml"/><Relationship Id="rId27" Type="http://schemas.openxmlformats.org/officeDocument/2006/relationships/tags" Target="../tags/tag26.xml"/><Relationship Id="rId43" Type="http://schemas.openxmlformats.org/officeDocument/2006/relationships/tags" Target="../tags/tag42.xml"/><Relationship Id="rId48" Type="http://schemas.openxmlformats.org/officeDocument/2006/relationships/tags" Target="../tags/tag47.xml"/><Relationship Id="rId64" Type="http://schemas.openxmlformats.org/officeDocument/2006/relationships/tags" Target="../tags/tag63.xml"/><Relationship Id="rId69" Type="http://schemas.openxmlformats.org/officeDocument/2006/relationships/tags" Target="../tags/tag68.xml"/><Relationship Id="rId113" Type="http://schemas.openxmlformats.org/officeDocument/2006/relationships/tags" Target="../tags/tag112.xml"/><Relationship Id="rId118" Type="http://schemas.openxmlformats.org/officeDocument/2006/relationships/tags" Target="../tags/tag117.xml"/><Relationship Id="rId134" Type="http://schemas.openxmlformats.org/officeDocument/2006/relationships/tags" Target="../tags/tag133.xml"/><Relationship Id="rId139" Type="http://schemas.openxmlformats.org/officeDocument/2006/relationships/tags" Target="../tags/tag138.xml"/><Relationship Id="rId80" Type="http://schemas.openxmlformats.org/officeDocument/2006/relationships/tags" Target="../tags/tag79.xml"/><Relationship Id="rId85" Type="http://schemas.openxmlformats.org/officeDocument/2006/relationships/tags" Target="../tags/tag84.xml"/><Relationship Id="rId150" Type="http://schemas.openxmlformats.org/officeDocument/2006/relationships/tags" Target="../tags/tag149.xml"/><Relationship Id="rId155" Type="http://schemas.openxmlformats.org/officeDocument/2006/relationships/tags" Target="../tags/tag154.xml"/><Relationship Id="rId171" Type="http://schemas.openxmlformats.org/officeDocument/2006/relationships/tags" Target="../tags/tag170.xml"/><Relationship Id="rId176" Type="http://schemas.openxmlformats.org/officeDocument/2006/relationships/tags" Target="../tags/tag175.xml"/><Relationship Id="rId192" Type="http://schemas.openxmlformats.org/officeDocument/2006/relationships/tags" Target="../tags/tag191.xml"/><Relationship Id="rId197" Type="http://schemas.openxmlformats.org/officeDocument/2006/relationships/tags" Target="../tags/tag196.xml"/><Relationship Id="rId206" Type="http://schemas.openxmlformats.org/officeDocument/2006/relationships/tags" Target="../tags/tag205.xml"/><Relationship Id="rId201" Type="http://schemas.openxmlformats.org/officeDocument/2006/relationships/tags" Target="../tags/tag200.xml"/><Relationship Id="rId12" Type="http://schemas.openxmlformats.org/officeDocument/2006/relationships/tags" Target="../tags/tag11.xml"/><Relationship Id="rId17" Type="http://schemas.openxmlformats.org/officeDocument/2006/relationships/tags" Target="../tags/tag16.xml"/><Relationship Id="rId33" Type="http://schemas.openxmlformats.org/officeDocument/2006/relationships/tags" Target="../tags/tag32.xml"/><Relationship Id="rId38" Type="http://schemas.openxmlformats.org/officeDocument/2006/relationships/tags" Target="../tags/tag37.xml"/><Relationship Id="rId59" Type="http://schemas.openxmlformats.org/officeDocument/2006/relationships/tags" Target="../tags/tag58.xml"/><Relationship Id="rId103" Type="http://schemas.openxmlformats.org/officeDocument/2006/relationships/tags" Target="../tags/tag102.xml"/><Relationship Id="rId108" Type="http://schemas.openxmlformats.org/officeDocument/2006/relationships/tags" Target="../tags/tag107.xml"/><Relationship Id="rId124" Type="http://schemas.openxmlformats.org/officeDocument/2006/relationships/tags" Target="../tags/tag123.xml"/><Relationship Id="rId129" Type="http://schemas.openxmlformats.org/officeDocument/2006/relationships/tags" Target="../tags/tag128.xml"/><Relationship Id="rId54" Type="http://schemas.openxmlformats.org/officeDocument/2006/relationships/tags" Target="../tags/tag53.xml"/><Relationship Id="rId70" Type="http://schemas.openxmlformats.org/officeDocument/2006/relationships/tags" Target="../tags/tag69.xml"/><Relationship Id="rId75" Type="http://schemas.openxmlformats.org/officeDocument/2006/relationships/tags" Target="../tags/tag74.xml"/><Relationship Id="rId91" Type="http://schemas.openxmlformats.org/officeDocument/2006/relationships/tags" Target="../tags/tag90.xml"/><Relationship Id="rId96" Type="http://schemas.openxmlformats.org/officeDocument/2006/relationships/tags" Target="../tags/tag95.xml"/><Relationship Id="rId140" Type="http://schemas.openxmlformats.org/officeDocument/2006/relationships/tags" Target="../tags/tag139.xml"/><Relationship Id="rId145" Type="http://schemas.openxmlformats.org/officeDocument/2006/relationships/tags" Target="../tags/tag144.xml"/><Relationship Id="rId161" Type="http://schemas.openxmlformats.org/officeDocument/2006/relationships/tags" Target="../tags/tag160.xml"/><Relationship Id="rId166" Type="http://schemas.openxmlformats.org/officeDocument/2006/relationships/tags" Target="../tags/tag165.xml"/><Relationship Id="rId182" Type="http://schemas.openxmlformats.org/officeDocument/2006/relationships/tags" Target="../tags/tag181.xml"/><Relationship Id="rId187" Type="http://schemas.openxmlformats.org/officeDocument/2006/relationships/tags" Target="../tags/tag186.xml"/><Relationship Id="rId1" Type="http://schemas.openxmlformats.org/officeDocument/2006/relationships/vmlDrawing" Target="../drawings/vmlDrawing1.vml"/><Relationship Id="rId6" Type="http://schemas.openxmlformats.org/officeDocument/2006/relationships/tags" Target="../tags/tag5.xml"/><Relationship Id="rId23" Type="http://schemas.openxmlformats.org/officeDocument/2006/relationships/tags" Target="../tags/tag22.xml"/><Relationship Id="rId28" Type="http://schemas.openxmlformats.org/officeDocument/2006/relationships/tags" Target="../tags/tag27.xml"/><Relationship Id="rId49" Type="http://schemas.openxmlformats.org/officeDocument/2006/relationships/tags" Target="../tags/tag48.xml"/><Relationship Id="rId114" Type="http://schemas.openxmlformats.org/officeDocument/2006/relationships/tags" Target="../tags/tag113.xml"/><Relationship Id="rId119" Type="http://schemas.openxmlformats.org/officeDocument/2006/relationships/tags" Target="../tags/tag118.xml"/><Relationship Id="rId44" Type="http://schemas.openxmlformats.org/officeDocument/2006/relationships/tags" Target="../tags/tag43.xml"/><Relationship Id="rId60" Type="http://schemas.openxmlformats.org/officeDocument/2006/relationships/tags" Target="../tags/tag59.xml"/><Relationship Id="rId65" Type="http://schemas.openxmlformats.org/officeDocument/2006/relationships/tags" Target="../tags/tag64.xml"/><Relationship Id="rId81" Type="http://schemas.openxmlformats.org/officeDocument/2006/relationships/tags" Target="../tags/tag80.xml"/><Relationship Id="rId86" Type="http://schemas.openxmlformats.org/officeDocument/2006/relationships/tags" Target="../tags/tag85.xml"/><Relationship Id="rId130" Type="http://schemas.openxmlformats.org/officeDocument/2006/relationships/tags" Target="../tags/tag129.xml"/><Relationship Id="rId135" Type="http://schemas.openxmlformats.org/officeDocument/2006/relationships/tags" Target="../tags/tag134.xml"/><Relationship Id="rId151" Type="http://schemas.openxmlformats.org/officeDocument/2006/relationships/tags" Target="../tags/tag150.xml"/><Relationship Id="rId156" Type="http://schemas.openxmlformats.org/officeDocument/2006/relationships/tags" Target="../tags/tag155.xml"/><Relationship Id="rId177" Type="http://schemas.openxmlformats.org/officeDocument/2006/relationships/tags" Target="../tags/tag176.xml"/><Relationship Id="rId198" Type="http://schemas.openxmlformats.org/officeDocument/2006/relationships/tags" Target="../tags/tag197.xml"/><Relationship Id="rId172" Type="http://schemas.openxmlformats.org/officeDocument/2006/relationships/tags" Target="../tags/tag171.xml"/><Relationship Id="rId193" Type="http://schemas.openxmlformats.org/officeDocument/2006/relationships/tags" Target="../tags/tag192.xml"/><Relationship Id="rId202" Type="http://schemas.openxmlformats.org/officeDocument/2006/relationships/tags" Target="../tags/tag201.xml"/><Relationship Id="rId207" Type="http://schemas.openxmlformats.org/officeDocument/2006/relationships/tags" Target="../tags/tag206.xml"/><Relationship Id="rId13" Type="http://schemas.openxmlformats.org/officeDocument/2006/relationships/tags" Target="../tags/tag12.xml"/><Relationship Id="rId18" Type="http://schemas.openxmlformats.org/officeDocument/2006/relationships/tags" Target="../tags/tag17.xml"/><Relationship Id="rId39" Type="http://schemas.openxmlformats.org/officeDocument/2006/relationships/tags" Target="../tags/tag38.xml"/><Relationship Id="rId109" Type="http://schemas.openxmlformats.org/officeDocument/2006/relationships/tags" Target="../tags/tag108.xml"/><Relationship Id="rId34" Type="http://schemas.openxmlformats.org/officeDocument/2006/relationships/tags" Target="../tags/tag33.xml"/><Relationship Id="rId50" Type="http://schemas.openxmlformats.org/officeDocument/2006/relationships/tags" Target="../tags/tag49.xml"/><Relationship Id="rId55" Type="http://schemas.openxmlformats.org/officeDocument/2006/relationships/tags" Target="../tags/tag54.xml"/><Relationship Id="rId76" Type="http://schemas.openxmlformats.org/officeDocument/2006/relationships/tags" Target="../tags/tag75.xml"/><Relationship Id="rId97" Type="http://schemas.openxmlformats.org/officeDocument/2006/relationships/tags" Target="../tags/tag96.xml"/><Relationship Id="rId104" Type="http://schemas.openxmlformats.org/officeDocument/2006/relationships/tags" Target="../tags/tag103.xml"/><Relationship Id="rId120" Type="http://schemas.openxmlformats.org/officeDocument/2006/relationships/tags" Target="../tags/tag119.xml"/><Relationship Id="rId125" Type="http://schemas.openxmlformats.org/officeDocument/2006/relationships/tags" Target="../tags/tag124.xml"/><Relationship Id="rId141" Type="http://schemas.openxmlformats.org/officeDocument/2006/relationships/tags" Target="../tags/tag140.xml"/><Relationship Id="rId146" Type="http://schemas.openxmlformats.org/officeDocument/2006/relationships/tags" Target="../tags/tag145.xml"/><Relationship Id="rId167" Type="http://schemas.openxmlformats.org/officeDocument/2006/relationships/tags" Target="../tags/tag166.xml"/><Relationship Id="rId188" Type="http://schemas.openxmlformats.org/officeDocument/2006/relationships/tags" Target="../tags/tag187.xml"/><Relationship Id="rId7" Type="http://schemas.openxmlformats.org/officeDocument/2006/relationships/tags" Target="../tags/tag6.xml"/><Relationship Id="rId71" Type="http://schemas.openxmlformats.org/officeDocument/2006/relationships/tags" Target="../tags/tag70.xml"/><Relationship Id="rId92" Type="http://schemas.openxmlformats.org/officeDocument/2006/relationships/tags" Target="../tags/tag91.xml"/><Relationship Id="rId162" Type="http://schemas.openxmlformats.org/officeDocument/2006/relationships/tags" Target="../tags/tag161.xml"/><Relationship Id="rId183" Type="http://schemas.openxmlformats.org/officeDocument/2006/relationships/tags" Target="../tags/tag182.xml"/><Relationship Id="rId2" Type="http://schemas.openxmlformats.org/officeDocument/2006/relationships/tags" Target="../tags/tag1.xml"/><Relationship Id="rId29" Type="http://schemas.openxmlformats.org/officeDocument/2006/relationships/tags" Target="../tags/tag28.xml"/><Relationship Id="rId24" Type="http://schemas.openxmlformats.org/officeDocument/2006/relationships/tags" Target="../tags/tag23.xml"/><Relationship Id="rId40" Type="http://schemas.openxmlformats.org/officeDocument/2006/relationships/tags" Target="../tags/tag39.xml"/><Relationship Id="rId45" Type="http://schemas.openxmlformats.org/officeDocument/2006/relationships/tags" Target="../tags/tag44.xml"/><Relationship Id="rId66" Type="http://schemas.openxmlformats.org/officeDocument/2006/relationships/tags" Target="../tags/tag65.xml"/><Relationship Id="rId87" Type="http://schemas.openxmlformats.org/officeDocument/2006/relationships/tags" Target="../tags/tag86.xml"/><Relationship Id="rId110" Type="http://schemas.openxmlformats.org/officeDocument/2006/relationships/tags" Target="../tags/tag109.xml"/><Relationship Id="rId115" Type="http://schemas.openxmlformats.org/officeDocument/2006/relationships/tags" Target="../tags/tag114.xml"/><Relationship Id="rId131" Type="http://schemas.openxmlformats.org/officeDocument/2006/relationships/tags" Target="../tags/tag130.xml"/><Relationship Id="rId136" Type="http://schemas.openxmlformats.org/officeDocument/2006/relationships/tags" Target="../tags/tag135.xml"/><Relationship Id="rId157" Type="http://schemas.openxmlformats.org/officeDocument/2006/relationships/tags" Target="../tags/tag156.xml"/><Relationship Id="rId178" Type="http://schemas.openxmlformats.org/officeDocument/2006/relationships/tags" Target="../tags/tag177.xml"/><Relationship Id="rId61" Type="http://schemas.openxmlformats.org/officeDocument/2006/relationships/tags" Target="../tags/tag60.xml"/><Relationship Id="rId82" Type="http://schemas.openxmlformats.org/officeDocument/2006/relationships/tags" Target="../tags/tag81.xml"/><Relationship Id="rId152" Type="http://schemas.openxmlformats.org/officeDocument/2006/relationships/tags" Target="../tags/tag151.xml"/><Relationship Id="rId173" Type="http://schemas.openxmlformats.org/officeDocument/2006/relationships/tags" Target="../tags/tag172.xml"/><Relationship Id="rId194" Type="http://schemas.openxmlformats.org/officeDocument/2006/relationships/tags" Target="../tags/tag193.xml"/><Relationship Id="rId199" Type="http://schemas.openxmlformats.org/officeDocument/2006/relationships/tags" Target="../tags/tag198.xml"/><Relationship Id="rId203" Type="http://schemas.openxmlformats.org/officeDocument/2006/relationships/tags" Target="../tags/tag202.xml"/><Relationship Id="rId208" Type="http://schemas.openxmlformats.org/officeDocument/2006/relationships/slideLayout" Target="../slideLayouts/slideLayout2.xml"/><Relationship Id="rId19" Type="http://schemas.openxmlformats.org/officeDocument/2006/relationships/tags" Target="../tags/tag18.xml"/><Relationship Id="rId14" Type="http://schemas.openxmlformats.org/officeDocument/2006/relationships/tags" Target="../tags/tag13.xml"/><Relationship Id="rId30" Type="http://schemas.openxmlformats.org/officeDocument/2006/relationships/tags" Target="../tags/tag29.xml"/><Relationship Id="rId35" Type="http://schemas.openxmlformats.org/officeDocument/2006/relationships/tags" Target="../tags/tag34.xml"/><Relationship Id="rId56" Type="http://schemas.openxmlformats.org/officeDocument/2006/relationships/tags" Target="../tags/tag55.xml"/><Relationship Id="rId77" Type="http://schemas.openxmlformats.org/officeDocument/2006/relationships/tags" Target="../tags/tag76.xml"/><Relationship Id="rId100" Type="http://schemas.openxmlformats.org/officeDocument/2006/relationships/tags" Target="../tags/tag99.xml"/><Relationship Id="rId105" Type="http://schemas.openxmlformats.org/officeDocument/2006/relationships/tags" Target="../tags/tag104.xml"/><Relationship Id="rId126" Type="http://schemas.openxmlformats.org/officeDocument/2006/relationships/tags" Target="../tags/tag125.xml"/><Relationship Id="rId147" Type="http://schemas.openxmlformats.org/officeDocument/2006/relationships/tags" Target="../tags/tag146.xml"/><Relationship Id="rId168" Type="http://schemas.openxmlformats.org/officeDocument/2006/relationships/tags" Target="../tags/tag167.xml"/><Relationship Id="rId8" Type="http://schemas.openxmlformats.org/officeDocument/2006/relationships/tags" Target="../tags/tag7.xml"/><Relationship Id="rId51" Type="http://schemas.openxmlformats.org/officeDocument/2006/relationships/tags" Target="../tags/tag50.xml"/><Relationship Id="rId72" Type="http://schemas.openxmlformats.org/officeDocument/2006/relationships/tags" Target="../tags/tag71.xml"/><Relationship Id="rId93" Type="http://schemas.openxmlformats.org/officeDocument/2006/relationships/tags" Target="../tags/tag92.xml"/><Relationship Id="rId98" Type="http://schemas.openxmlformats.org/officeDocument/2006/relationships/tags" Target="../tags/tag97.xml"/><Relationship Id="rId121" Type="http://schemas.openxmlformats.org/officeDocument/2006/relationships/tags" Target="../tags/tag120.xml"/><Relationship Id="rId142" Type="http://schemas.openxmlformats.org/officeDocument/2006/relationships/tags" Target="../tags/tag141.xml"/><Relationship Id="rId163" Type="http://schemas.openxmlformats.org/officeDocument/2006/relationships/tags" Target="../tags/tag162.xml"/><Relationship Id="rId184" Type="http://schemas.openxmlformats.org/officeDocument/2006/relationships/tags" Target="../tags/tag183.xml"/><Relationship Id="rId189" Type="http://schemas.openxmlformats.org/officeDocument/2006/relationships/tags" Target="../tags/tag188.xml"/><Relationship Id="rId3" Type="http://schemas.openxmlformats.org/officeDocument/2006/relationships/tags" Target="../tags/tag2.xml"/><Relationship Id="rId25" Type="http://schemas.openxmlformats.org/officeDocument/2006/relationships/tags" Target="../tags/tag24.xml"/><Relationship Id="rId46" Type="http://schemas.openxmlformats.org/officeDocument/2006/relationships/tags" Target="../tags/tag45.xml"/><Relationship Id="rId67" Type="http://schemas.openxmlformats.org/officeDocument/2006/relationships/tags" Target="../tags/tag66.xml"/><Relationship Id="rId116" Type="http://schemas.openxmlformats.org/officeDocument/2006/relationships/tags" Target="../tags/tag115.xml"/><Relationship Id="rId137" Type="http://schemas.openxmlformats.org/officeDocument/2006/relationships/tags" Target="../tags/tag136.xml"/><Relationship Id="rId158" Type="http://schemas.openxmlformats.org/officeDocument/2006/relationships/tags" Target="../tags/tag157.xml"/><Relationship Id="rId20" Type="http://schemas.openxmlformats.org/officeDocument/2006/relationships/tags" Target="../tags/tag19.xml"/><Relationship Id="rId41" Type="http://schemas.openxmlformats.org/officeDocument/2006/relationships/tags" Target="../tags/tag40.xml"/><Relationship Id="rId62" Type="http://schemas.openxmlformats.org/officeDocument/2006/relationships/tags" Target="../tags/tag61.xml"/><Relationship Id="rId83" Type="http://schemas.openxmlformats.org/officeDocument/2006/relationships/tags" Target="../tags/tag82.xml"/><Relationship Id="rId88" Type="http://schemas.openxmlformats.org/officeDocument/2006/relationships/tags" Target="../tags/tag87.xml"/><Relationship Id="rId111" Type="http://schemas.openxmlformats.org/officeDocument/2006/relationships/tags" Target="../tags/tag110.xml"/><Relationship Id="rId132" Type="http://schemas.openxmlformats.org/officeDocument/2006/relationships/tags" Target="../tags/tag131.xml"/><Relationship Id="rId153" Type="http://schemas.openxmlformats.org/officeDocument/2006/relationships/tags" Target="../tags/tag152.xml"/><Relationship Id="rId174" Type="http://schemas.openxmlformats.org/officeDocument/2006/relationships/tags" Target="../tags/tag173.xml"/><Relationship Id="rId179" Type="http://schemas.openxmlformats.org/officeDocument/2006/relationships/tags" Target="../tags/tag178.xml"/><Relationship Id="rId195" Type="http://schemas.openxmlformats.org/officeDocument/2006/relationships/tags" Target="../tags/tag194.xml"/><Relationship Id="rId209" Type="http://schemas.openxmlformats.org/officeDocument/2006/relationships/notesSlide" Target="../notesSlides/notesSlide1.xml"/><Relationship Id="rId190" Type="http://schemas.openxmlformats.org/officeDocument/2006/relationships/tags" Target="../tags/tag189.xml"/><Relationship Id="rId204" Type="http://schemas.openxmlformats.org/officeDocument/2006/relationships/tags" Target="../tags/tag203.xml"/><Relationship Id="rId15" Type="http://schemas.openxmlformats.org/officeDocument/2006/relationships/tags" Target="../tags/tag14.xml"/><Relationship Id="rId36" Type="http://schemas.openxmlformats.org/officeDocument/2006/relationships/tags" Target="../tags/tag35.xml"/><Relationship Id="rId57" Type="http://schemas.openxmlformats.org/officeDocument/2006/relationships/tags" Target="../tags/tag56.xml"/><Relationship Id="rId106" Type="http://schemas.openxmlformats.org/officeDocument/2006/relationships/tags" Target="../tags/tag105.xml"/><Relationship Id="rId127" Type="http://schemas.openxmlformats.org/officeDocument/2006/relationships/tags" Target="../tags/tag126.xml"/><Relationship Id="rId10" Type="http://schemas.openxmlformats.org/officeDocument/2006/relationships/tags" Target="../tags/tag9.xml"/><Relationship Id="rId31" Type="http://schemas.openxmlformats.org/officeDocument/2006/relationships/tags" Target="../tags/tag30.xml"/><Relationship Id="rId52" Type="http://schemas.openxmlformats.org/officeDocument/2006/relationships/tags" Target="../tags/tag51.xml"/><Relationship Id="rId73" Type="http://schemas.openxmlformats.org/officeDocument/2006/relationships/tags" Target="../tags/tag72.xml"/><Relationship Id="rId78" Type="http://schemas.openxmlformats.org/officeDocument/2006/relationships/tags" Target="../tags/tag77.xml"/><Relationship Id="rId94" Type="http://schemas.openxmlformats.org/officeDocument/2006/relationships/tags" Target="../tags/tag93.xml"/><Relationship Id="rId99" Type="http://schemas.openxmlformats.org/officeDocument/2006/relationships/tags" Target="../tags/tag98.xml"/><Relationship Id="rId101" Type="http://schemas.openxmlformats.org/officeDocument/2006/relationships/tags" Target="../tags/tag100.xml"/><Relationship Id="rId122" Type="http://schemas.openxmlformats.org/officeDocument/2006/relationships/tags" Target="../tags/tag121.xml"/><Relationship Id="rId143" Type="http://schemas.openxmlformats.org/officeDocument/2006/relationships/tags" Target="../tags/tag142.xml"/><Relationship Id="rId148" Type="http://schemas.openxmlformats.org/officeDocument/2006/relationships/tags" Target="../tags/tag147.xml"/><Relationship Id="rId164" Type="http://schemas.openxmlformats.org/officeDocument/2006/relationships/tags" Target="../tags/tag163.xml"/><Relationship Id="rId169" Type="http://schemas.openxmlformats.org/officeDocument/2006/relationships/tags" Target="../tags/tag168.xml"/><Relationship Id="rId185" Type="http://schemas.openxmlformats.org/officeDocument/2006/relationships/tags" Target="../tags/tag184.xml"/><Relationship Id="rId4" Type="http://schemas.openxmlformats.org/officeDocument/2006/relationships/tags" Target="../tags/tag3.xml"/><Relationship Id="rId9" Type="http://schemas.openxmlformats.org/officeDocument/2006/relationships/tags" Target="../tags/tag8.xml"/><Relationship Id="rId180" Type="http://schemas.openxmlformats.org/officeDocument/2006/relationships/tags" Target="../tags/tag179.xml"/><Relationship Id="rId210" Type="http://schemas.openxmlformats.org/officeDocument/2006/relationships/oleObject" Target="../embeddings/oleObject1.bin"/><Relationship Id="rId26" Type="http://schemas.openxmlformats.org/officeDocument/2006/relationships/tags" Target="../tags/tag25.xml"/><Relationship Id="rId47" Type="http://schemas.openxmlformats.org/officeDocument/2006/relationships/tags" Target="../tags/tag46.xml"/><Relationship Id="rId68" Type="http://schemas.openxmlformats.org/officeDocument/2006/relationships/tags" Target="../tags/tag67.xml"/><Relationship Id="rId89" Type="http://schemas.openxmlformats.org/officeDocument/2006/relationships/tags" Target="../tags/tag88.xml"/><Relationship Id="rId112" Type="http://schemas.openxmlformats.org/officeDocument/2006/relationships/tags" Target="../tags/tag111.xml"/><Relationship Id="rId133" Type="http://schemas.openxmlformats.org/officeDocument/2006/relationships/tags" Target="../tags/tag132.xml"/><Relationship Id="rId154" Type="http://schemas.openxmlformats.org/officeDocument/2006/relationships/tags" Target="../tags/tag153.xml"/><Relationship Id="rId175" Type="http://schemas.openxmlformats.org/officeDocument/2006/relationships/tags" Target="../tags/tag174.xml"/><Relationship Id="rId196" Type="http://schemas.openxmlformats.org/officeDocument/2006/relationships/tags" Target="../tags/tag195.xml"/><Relationship Id="rId200" Type="http://schemas.openxmlformats.org/officeDocument/2006/relationships/tags" Target="../tags/tag19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2492896"/>
            <a:ext cx="8064896" cy="3960440"/>
          </a:xfrm>
        </p:spPr>
        <p:txBody>
          <a:bodyPr>
            <a:normAutofit fontScale="90000"/>
          </a:bodyPr>
          <a:lstStyle/>
          <a:p>
            <a:r>
              <a:rPr lang="es-MX" sz="2800" b="1" dirty="0"/>
              <a:t>BOSQUES, CAMBIO CLIMATICO Y BIODIVERSIDAD: UNA VISION DESDE LOS OBJETIVOS DE DESARROLLO SOSTENIBLE</a:t>
            </a:r>
            <a:br>
              <a:rPr lang="es-MX" sz="3200" b="1" dirty="0"/>
            </a:br>
            <a:br>
              <a:rPr lang="es-MX" sz="3200" b="1" dirty="0"/>
            </a:br>
            <a:r>
              <a:rPr lang="es-MX" sz="2000" b="1" dirty="0"/>
              <a:t>Cámara de Diputados</a:t>
            </a:r>
            <a:br>
              <a:rPr lang="es-MX" sz="2000" b="1" dirty="0"/>
            </a:br>
            <a:r>
              <a:rPr lang="es-MX" sz="2000" b="1" dirty="0"/>
              <a:t>17 de Octubre de 2018</a:t>
            </a:r>
            <a:br>
              <a:rPr lang="es-MX" sz="2000" b="1" dirty="0"/>
            </a:br>
            <a:br>
              <a:rPr lang="es-MX" sz="3200" b="1" dirty="0"/>
            </a:br>
            <a:r>
              <a:rPr lang="es-MX" sz="2400" b="1" dirty="0"/>
              <a:t>PANEL 2. CONTRIBUCIONES NACIONALMENTE DETERMINADAS</a:t>
            </a:r>
            <a:br>
              <a:rPr lang="es-MX" sz="2700" b="1" dirty="0"/>
            </a:br>
            <a:r>
              <a:rPr lang="es-MX" sz="2200" b="1" dirty="0"/>
              <a:t>Dr. Adrián Fernández Bremauntz</a:t>
            </a:r>
            <a:br>
              <a:rPr lang="es-MX" sz="2200" b="1" dirty="0"/>
            </a:br>
            <a:r>
              <a:rPr lang="es-MX" sz="2200" b="1" dirty="0"/>
              <a:t>Director Ejecutivo Iniciativa Climática de México</a:t>
            </a:r>
            <a:br>
              <a:rPr lang="es-MX" sz="2200" b="1" dirty="0"/>
            </a:br>
            <a:r>
              <a:rPr lang="es-MX" sz="2200" b="1" dirty="0"/>
              <a:t>adrian.fernandez@iniciativaclimatica.org</a:t>
            </a:r>
            <a:br>
              <a:rPr lang="es-MX" sz="3200" b="1" dirty="0"/>
            </a:br>
            <a:endParaRPr lang="es-MX" sz="3200" b="1" dirty="0"/>
          </a:p>
        </p:txBody>
      </p:sp>
      <p:pic>
        <p:nvPicPr>
          <p:cNvPr id="3" name="Picture 2">
            <a:extLst>
              <a:ext uri="{FF2B5EF4-FFF2-40B4-BE49-F238E27FC236}">
                <a16:creationId xmlns:a16="http://schemas.microsoft.com/office/drawing/2014/main" id="{178273E4-CA31-4ADD-AC17-3BA00DF425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4845" y="260648"/>
            <a:ext cx="3099604" cy="1512168"/>
          </a:xfrm>
          <a:prstGeom prst="rect">
            <a:avLst/>
          </a:prstGeom>
        </p:spPr>
      </p:pic>
    </p:spTree>
    <p:extLst>
      <p:ext uri="{BB962C8B-B14F-4D97-AF65-F5344CB8AC3E}">
        <p14:creationId xmlns:p14="http://schemas.microsoft.com/office/powerpoint/2010/main" val="1746391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404813"/>
            <a:ext cx="8229600" cy="6264275"/>
          </a:xfrm>
        </p:spPr>
        <p:txBody>
          <a:bodyPr>
            <a:normAutofit/>
          </a:bodyPr>
          <a:lstStyle/>
          <a:p>
            <a:pPr marL="0" indent="0">
              <a:buFont typeface="Arial" panose="020B0604020202020204" pitchFamily="34" charset="0"/>
              <a:buNone/>
              <a:defRPr/>
            </a:pPr>
            <a:r>
              <a:rPr lang="es-MX" sz="2600" dirty="0"/>
              <a:t>4.- Acota el tipo de desarrollo con criterios: con bajas emisiones de GEI y con estrategias que sean compatibles con: </a:t>
            </a:r>
          </a:p>
          <a:p>
            <a:pPr>
              <a:defRPr/>
            </a:pPr>
            <a:r>
              <a:rPr lang="es-MX" sz="2600" b="1" dirty="0"/>
              <a:t>erradicación de la pobreza</a:t>
            </a:r>
            <a:endParaRPr lang="es-MX" sz="2600" dirty="0"/>
          </a:p>
          <a:p>
            <a:pPr>
              <a:defRPr/>
            </a:pPr>
            <a:r>
              <a:rPr lang="es-MX" sz="2600" b="1" dirty="0"/>
              <a:t>producción de alimentos</a:t>
            </a:r>
            <a:endParaRPr lang="es-MX" sz="2600" dirty="0"/>
          </a:p>
          <a:p>
            <a:pPr>
              <a:defRPr/>
            </a:pPr>
            <a:r>
              <a:rPr lang="es-MX" sz="2600" dirty="0"/>
              <a:t>respetar los </a:t>
            </a:r>
            <a:r>
              <a:rPr lang="es-MX" sz="2600" b="1" dirty="0"/>
              <a:t>derechos humanos, </a:t>
            </a:r>
            <a:r>
              <a:rPr lang="es-MX" sz="2600" dirty="0"/>
              <a:t>igualdad de género y la equidad </a:t>
            </a:r>
            <a:r>
              <a:rPr lang="es-MX" sz="2600" b="1" dirty="0"/>
              <a:t>intergeneracional</a:t>
            </a:r>
            <a:r>
              <a:rPr lang="es-MX" sz="2600" dirty="0"/>
              <a:t>.</a:t>
            </a:r>
          </a:p>
          <a:p>
            <a:pPr>
              <a:defRPr/>
            </a:pPr>
            <a:r>
              <a:rPr lang="es-MX" sz="2600" dirty="0"/>
              <a:t>reflejar el principio de las responsabilidades comunes pero diferenciadas</a:t>
            </a:r>
          </a:p>
          <a:p>
            <a:pPr>
              <a:lnSpc>
                <a:spcPct val="115000"/>
              </a:lnSpc>
              <a:spcBef>
                <a:spcPct val="0"/>
              </a:spcBef>
              <a:spcAft>
                <a:spcPts val="1000"/>
              </a:spcAft>
              <a:buFont typeface="Symbol" panose="05050102010706020507" pitchFamily="18" charset="2"/>
              <a:buChar char=""/>
            </a:pPr>
            <a:r>
              <a:rPr lang="es-MX" altLang="es-MX" sz="2600" dirty="0">
                <a:ea typeface="Calibri" panose="020F0502020204030204" pitchFamily="34" charset="0"/>
                <a:cs typeface="Times New Roman" panose="02020603050405020304" pitchFamily="18" charset="0"/>
              </a:rPr>
              <a:t>aumentar la capacidad de adaptación, fortalezca la resiliencia y reduzca la vulnerabilidad al cambio climático </a:t>
            </a:r>
          </a:p>
          <a:p>
            <a:pPr>
              <a:lnSpc>
                <a:spcPct val="115000"/>
              </a:lnSpc>
              <a:spcBef>
                <a:spcPct val="0"/>
              </a:spcBef>
              <a:spcAft>
                <a:spcPts val="1000"/>
              </a:spcAft>
              <a:buFont typeface="Symbol" panose="05050102010706020507" pitchFamily="18" charset="2"/>
              <a:buChar char=""/>
            </a:pPr>
            <a:r>
              <a:rPr lang="es-MX" altLang="es-MX" sz="2600" dirty="0">
                <a:ea typeface="Calibri" panose="020F0502020204030204" pitchFamily="34" charset="0"/>
                <a:cs typeface="Times New Roman" panose="02020603050405020304" pitchFamily="18" charset="0"/>
              </a:rPr>
              <a:t>adopta mecanismos de </a:t>
            </a:r>
            <a:r>
              <a:rPr lang="es-MX" altLang="es-MX" sz="2600" b="1" dirty="0">
                <a:ea typeface="Calibri" panose="020F0502020204030204" pitchFamily="34" charset="0"/>
                <a:cs typeface="Times New Roman" panose="02020603050405020304" pitchFamily="18" charset="0"/>
              </a:rPr>
              <a:t>transparencia y rendición de cuentas</a:t>
            </a:r>
            <a:endParaRPr lang="es-MX" altLang="es-MX" sz="2600" dirty="0">
              <a:ea typeface="Calibri" panose="020F0502020204030204" pitchFamily="34" charset="0"/>
              <a:cs typeface="Times New Roman" panose="02020603050405020304" pitchFamily="18" charset="0"/>
            </a:endParaRPr>
          </a:p>
          <a:p>
            <a:pPr>
              <a:defRPr/>
            </a:pPr>
            <a:endParaRPr lang="es-MX" sz="2400" dirty="0"/>
          </a:p>
          <a:p>
            <a:pPr>
              <a:defRPr/>
            </a:pPr>
            <a:endParaRPr lang="es-MX" sz="2800" dirty="0"/>
          </a:p>
          <a:p>
            <a:pPr>
              <a:defRPr/>
            </a:pPr>
            <a:endParaRPr lang="es-MX" dirty="0"/>
          </a:p>
        </p:txBody>
      </p:sp>
    </p:spTree>
    <p:extLst>
      <p:ext uri="{BB962C8B-B14F-4D97-AF65-F5344CB8AC3E}">
        <p14:creationId xmlns:p14="http://schemas.microsoft.com/office/powerpoint/2010/main" val="4043832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lide Number Placeholder 3"/>
          <p:cNvSpPr>
            <a:spLocks noGrp="1"/>
          </p:cNvSpPr>
          <p:nvPr>
            <p:ph type="sldNum" sz="quarter" idx="10"/>
          </p:nvPr>
        </p:nvSpPr>
        <p:spPr/>
        <p:txBody>
          <a:bodyPr/>
          <a:lstStyle/>
          <a:p>
            <a:pPr defTabSz="699722"/>
            <a:fld id="{61801103-E827-47B2-A718-BCCD086165DB}" type="slidenum">
              <a:rPr lang="es-EC" altLang="en-US" sz="1378" kern="0">
                <a:solidFill>
                  <a:sysClr val="windowText" lastClr="000000"/>
                </a:solidFill>
              </a:rPr>
              <a:pPr defTabSz="699722"/>
              <a:t>11</a:t>
            </a:fld>
            <a:r>
              <a:rPr lang="es-EC" altLang="en-US" sz="1378" kern="0">
                <a:solidFill>
                  <a:sysClr val="windowText" lastClr="000000"/>
                </a:solidFill>
              </a:rPr>
              <a:t> </a:t>
            </a:r>
          </a:p>
        </p:txBody>
      </p:sp>
      <p:graphicFrame>
        <p:nvGraphicFramePr>
          <p:cNvPr id="3810306" name="Rectangle 2" hidden="1"/>
          <p:cNvGraphicFramePr>
            <a:graphicFrameLocks/>
          </p:cNvGraphicFramePr>
          <p:nvPr>
            <p:custDataLst>
              <p:tags r:id="rId2"/>
            </p:custDataLst>
          </p:nvPr>
        </p:nvGraphicFramePr>
        <p:xfrm>
          <a:off x="1143202" y="857251"/>
          <a:ext cx="121481" cy="121481"/>
        </p:xfrm>
        <a:graphic>
          <a:graphicData uri="http://schemas.openxmlformats.org/presentationml/2006/ole">
            <mc:AlternateContent xmlns:mc="http://schemas.openxmlformats.org/markup-compatibility/2006">
              <mc:Choice xmlns:v="urn:schemas-microsoft-com:vml" Requires="v">
                <p:oleObj spid="_x0000_s1109" name="think-cell Slide" r:id="rId210" imgW="0" imgH="0" progId="TCLayout.ActiveDocument.1">
                  <p:embed/>
                </p:oleObj>
              </mc:Choice>
              <mc:Fallback>
                <p:oleObj name="think-cell Slide" r:id="rId210" imgW="0" imgH="0" progId="TCLayout.ActiveDocument.1">
                  <p:embed/>
                  <p:pic>
                    <p:nvPicPr>
                      <p:cNvPr id="3810306" name="Rectangle 2"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1143202" y="857251"/>
                        <a:ext cx="121481" cy="1214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10307" name="Rectangle 3" hidden="1"/>
          <p:cNvSpPr>
            <a:spLocks noChangeArrowheads="1"/>
          </p:cNvSpPr>
          <p:nvPr>
            <p:custDataLst>
              <p:tags r:id="rId3"/>
            </p:custDataLst>
          </p:nvPr>
        </p:nvSpPr>
        <p:spPr bwMode="gray">
          <a:xfrm>
            <a:off x="1143202" y="857251"/>
            <a:ext cx="121481" cy="1214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lgn="ctr" defTabSz="699722">
              <a:lnSpc>
                <a:spcPct val="90000"/>
              </a:lnSpc>
            </a:pPr>
            <a:r>
              <a:rPr lang="es-EC" altLang="en-US" sz="1378" kern="0">
                <a:solidFill>
                  <a:sysClr val="windowText" lastClr="000000"/>
                </a:solidFill>
                <a:latin typeface="Franklin Gothic Book" panose="020B0503020102020204" pitchFamily="34" charset="0"/>
                <a:ea typeface="Franklin Gothic Book" panose="020B0503020102020204" pitchFamily="34" charset="0"/>
                <a:cs typeface="Arial" panose="020B0604020202020204" pitchFamily="34" charset="0"/>
              </a:rPr>
              <a:t> </a:t>
            </a:r>
          </a:p>
        </p:txBody>
      </p:sp>
      <p:sp>
        <p:nvSpPr>
          <p:cNvPr id="3810308" name="Freeform 4"/>
          <p:cNvSpPr>
            <a:spLocks/>
          </p:cNvSpPr>
          <p:nvPr>
            <p:custDataLst>
              <p:tags r:id="rId4"/>
            </p:custDataLst>
          </p:nvPr>
        </p:nvSpPr>
        <p:spPr bwMode="gray">
          <a:xfrm>
            <a:off x="1569601" y="4541766"/>
            <a:ext cx="41303" cy="569745"/>
          </a:xfrm>
          <a:custGeom>
            <a:avLst/>
            <a:gdLst>
              <a:gd name="T0" fmla="*/ 0 w 34"/>
              <a:gd name="T1" fmla="*/ 0 h 430"/>
              <a:gd name="T2" fmla="*/ 0 w 34"/>
              <a:gd name="T3" fmla="*/ 430 h 430"/>
              <a:gd name="T4" fmla="*/ 34 w 34"/>
              <a:gd name="T5" fmla="*/ 430 h 430"/>
            </a:gdLst>
            <a:ahLst/>
            <a:cxnLst>
              <a:cxn ang="0">
                <a:pos x="T0" y="T1"/>
              </a:cxn>
              <a:cxn ang="0">
                <a:pos x="T2" y="T3"/>
              </a:cxn>
              <a:cxn ang="0">
                <a:pos x="T4" y="T5"/>
              </a:cxn>
            </a:cxnLst>
            <a:rect l="0" t="0" r="r" b="b"/>
            <a:pathLst>
              <a:path w="34" h="430">
                <a:moveTo>
                  <a:pt x="0" y="0"/>
                </a:moveTo>
                <a:lnTo>
                  <a:pt x="0" y="430"/>
                </a:lnTo>
                <a:lnTo>
                  <a:pt x="34" y="430"/>
                </a:lnTo>
              </a:path>
            </a:pathLst>
          </a:custGeom>
          <a:noFill/>
          <a:ln w="3175"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99722"/>
            <a:endParaRPr lang="en-US" sz="1378" kern="0">
              <a:solidFill>
                <a:sysClr val="windowText" lastClr="000000"/>
              </a:solidFill>
            </a:endParaRPr>
          </a:p>
        </p:txBody>
      </p:sp>
      <p:sp>
        <p:nvSpPr>
          <p:cNvPr id="3810309" name="Freeform 5"/>
          <p:cNvSpPr>
            <a:spLocks/>
          </p:cNvSpPr>
          <p:nvPr>
            <p:custDataLst>
              <p:tags r:id="rId5"/>
            </p:custDataLst>
          </p:nvPr>
        </p:nvSpPr>
        <p:spPr bwMode="gray">
          <a:xfrm>
            <a:off x="1596327" y="4459159"/>
            <a:ext cx="32800" cy="541805"/>
          </a:xfrm>
          <a:custGeom>
            <a:avLst/>
            <a:gdLst>
              <a:gd name="T0" fmla="*/ 0 w 34"/>
              <a:gd name="T1" fmla="*/ 0 h 430"/>
              <a:gd name="T2" fmla="*/ 0 w 34"/>
              <a:gd name="T3" fmla="*/ 430 h 430"/>
              <a:gd name="T4" fmla="*/ 34 w 34"/>
              <a:gd name="T5" fmla="*/ 430 h 430"/>
            </a:gdLst>
            <a:ahLst/>
            <a:cxnLst>
              <a:cxn ang="0">
                <a:pos x="T0" y="T1"/>
              </a:cxn>
              <a:cxn ang="0">
                <a:pos x="T2" y="T3"/>
              </a:cxn>
              <a:cxn ang="0">
                <a:pos x="T4" y="T5"/>
              </a:cxn>
            </a:cxnLst>
            <a:rect l="0" t="0" r="r" b="b"/>
            <a:pathLst>
              <a:path w="34" h="430">
                <a:moveTo>
                  <a:pt x="0" y="0"/>
                </a:moveTo>
                <a:lnTo>
                  <a:pt x="0" y="430"/>
                </a:lnTo>
                <a:lnTo>
                  <a:pt x="34" y="430"/>
                </a:lnTo>
              </a:path>
            </a:pathLst>
          </a:custGeom>
          <a:noFill/>
          <a:ln w="3175"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99722"/>
            <a:endParaRPr lang="en-US" sz="1378" kern="0">
              <a:solidFill>
                <a:sysClr val="windowText" lastClr="000000"/>
              </a:solidFill>
            </a:endParaRPr>
          </a:p>
        </p:txBody>
      </p:sp>
      <p:sp>
        <p:nvSpPr>
          <p:cNvPr id="3810310" name="Freeform 6"/>
          <p:cNvSpPr>
            <a:spLocks/>
          </p:cNvSpPr>
          <p:nvPr>
            <p:custDataLst>
              <p:tags r:id="rId6"/>
            </p:custDataLst>
          </p:nvPr>
        </p:nvSpPr>
        <p:spPr bwMode="gray">
          <a:xfrm>
            <a:off x="1613334" y="4488315"/>
            <a:ext cx="89896" cy="376591"/>
          </a:xfrm>
          <a:custGeom>
            <a:avLst/>
            <a:gdLst>
              <a:gd name="T0" fmla="*/ 0 w 34"/>
              <a:gd name="T1" fmla="*/ 0 h 430"/>
              <a:gd name="T2" fmla="*/ 0 w 34"/>
              <a:gd name="T3" fmla="*/ 430 h 430"/>
              <a:gd name="T4" fmla="*/ 34 w 34"/>
              <a:gd name="T5" fmla="*/ 430 h 430"/>
            </a:gdLst>
            <a:ahLst/>
            <a:cxnLst>
              <a:cxn ang="0">
                <a:pos x="T0" y="T1"/>
              </a:cxn>
              <a:cxn ang="0">
                <a:pos x="T2" y="T3"/>
              </a:cxn>
              <a:cxn ang="0">
                <a:pos x="T4" y="T5"/>
              </a:cxn>
            </a:cxnLst>
            <a:rect l="0" t="0" r="r" b="b"/>
            <a:pathLst>
              <a:path w="34" h="430">
                <a:moveTo>
                  <a:pt x="0" y="0"/>
                </a:moveTo>
                <a:lnTo>
                  <a:pt x="0" y="430"/>
                </a:lnTo>
                <a:lnTo>
                  <a:pt x="34" y="430"/>
                </a:lnTo>
              </a:path>
            </a:pathLst>
          </a:custGeom>
          <a:noFill/>
          <a:ln w="3175"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99722"/>
            <a:endParaRPr lang="en-US" sz="1378" kern="0">
              <a:solidFill>
                <a:sysClr val="windowText" lastClr="000000"/>
              </a:solidFill>
            </a:endParaRPr>
          </a:p>
        </p:txBody>
      </p:sp>
      <p:sp>
        <p:nvSpPr>
          <p:cNvPr id="3810311" name="Freeform 7"/>
          <p:cNvSpPr>
            <a:spLocks/>
          </p:cNvSpPr>
          <p:nvPr>
            <p:custDataLst>
              <p:tags r:id="rId7"/>
            </p:custDataLst>
          </p:nvPr>
        </p:nvSpPr>
        <p:spPr bwMode="gray">
          <a:xfrm>
            <a:off x="1722666" y="4466448"/>
            <a:ext cx="53452" cy="292769"/>
          </a:xfrm>
          <a:custGeom>
            <a:avLst/>
            <a:gdLst>
              <a:gd name="T0" fmla="*/ 0 w 34"/>
              <a:gd name="T1" fmla="*/ 0 h 430"/>
              <a:gd name="T2" fmla="*/ 0 w 34"/>
              <a:gd name="T3" fmla="*/ 430 h 430"/>
              <a:gd name="T4" fmla="*/ 34 w 34"/>
              <a:gd name="T5" fmla="*/ 430 h 430"/>
            </a:gdLst>
            <a:ahLst/>
            <a:cxnLst>
              <a:cxn ang="0">
                <a:pos x="T0" y="T1"/>
              </a:cxn>
              <a:cxn ang="0">
                <a:pos x="T2" y="T3"/>
              </a:cxn>
              <a:cxn ang="0">
                <a:pos x="T4" y="T5"/>
              </a:cxn>
            </a:cxnLst>
            <a:rect l="0" t="0" r="r" b="b"/>
            <a:pathLst>
              <a:path w="34" h="430">
                <a:moveTo>
                  <a:pt x="0" y="0"/>
                </a:moveTo>
                <a:lnTo>
                  <a:pt x="0" y="430"/>
                </a:lnTo>
                <a:lnTo>
                  <a:pt x="34" y="430"/>
                </a:lnTo>
              </a:path>
            </a:pathLst>
          </a:custGeom>
          <a:noFill/>
          <a:ln w="3175"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99722"/>
            <a:endParaRPr lang="en-US" sz="1378" kern="0">
              <a:solidFill>
                <a:sysClr val="windowText" lastClr="000000"/>
              </a:solidFill>
            </a:endParaRPr>
          </a:p>
        </p:txBody>
      </p:sp>
      <p:sp>
        <p:nvSpPr>
          <p:cNvPr id="3810312" name="Freeform 8"/>
          <p:cNvSpPr>
            <a:spLocks/>
          </p:cNvSpPr>
          <p:nvPr>
            <p:custDataLst>
              <p:tags r:id="rId8"/>
            </p:custDataLst>
          </p:nvPr>
        </p:nvSpPr>
        <p:spPr bwMode="gray">
          <a:xfrm>
            <a:off x="2486781" y="3735133"/>
            <a:ext cx="46163" cy="512649"/>
          </a:xfrm>
          <a:custGeom>
            <a:avLst/>
            <a:gdLst>
              <a:gd name="T0" fmla="*/ 0 w 34"/>
              <a:gd name="T1" fmla="*/ 0 h 430"/>
              <a:gd name="T2" fmla="*/ 0 w 34"/>
              <a:gd name="T3" fmla="*/ 430 h 430"/>
              <a:gd name="T4" fmla="*/ 34 w 34"/>
              <a:gd name="T5" fmla="*/ 430 h 430"/>
            </a:gdLst>
            <a:ahLst/>
            <a:cxnLst>
              <a:cxn ang="0">
                <a:pos x="T0" y="T1"/>
              </a:cxn>
              <a:cxn ang="0">
                <a:pos x="T2" y="T3"/>
              </a:cxn>
              <a:cxn ang="0">
                <a:pos x="T4" y="T5"/>
              </a:cxn>
            </a:cxnLst>
            <a:rect l="0" t="0" r="r" b="b"/>
            <a:pathLst>
              <a:path w="34" h="430">
                <a:moveTo>
                  <a:pt x="0" y="0"/>
                </a:moveTo>
                <a:lnTo>
                  <a:pt x="0" y="430"/>
                </a:lnTo>
                <a:lnTo>
                  <a:pt x="34" y="430"/>
                </a:lnTo>
              </a:path>
            </a:pathLst>
          </a:custGeom>
          <a:noFill/>
          <a:ln w="3175"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99722"/>
            <a:endParaRPr lang="en-US" sz="1378" kern="0">
              <a:solidFill>
                <a:sysClr val="windowText" lastClr="000000"/>
              </a:solidFill>
            </a:endParaRPr>
          </a:p>
        </p:txBody>
      </p:sp>
      <p:sp>
        <p:nvSpPr>
          <p:cNvPr id="3810313" name="Freeform 9"/>
          <p:cNvSpPr>
            <a:spLocks/>
          </p:cNvSpPr>
          <p:nvPr>
            <p:custDataLst>
              <p:tags r:id="rId9"/>
            </p:custDataLst>
          </p:nvPr>
        </p:nvSpPr>
        <p:spPr bwMode="gray">
          <a:xfrm>
            <a:off x="2592470" y="3726629"/>
            <a:ext cx="52237" cy="381450"/>
          </a:xfrm>
          <a:custGeom>
            <a:avLst/>
            <a:gdLst>
              <a:gd name="T0" fmla="*/ 0 w 34"/>
              <a:gd name="T1" fmla="*/ 0 h 430"/>
              <a:gd name="T2" fmla="*/ 0 w 34"/>
              <a:gd name="T3" fmla="*/ 430 h 430"/>
              <a:gd name="T4" fmla="*/ 34 w 34"/>
              <a:gd name="T5" fmla="*/ 430 h 430"/>
            </a:gdLst>
            <a:ahLst/>
            <a:cxnLst>
              <a:cxn ang="0">
                <a:pos x="T0" y="T1"/>
              </a:cxn>
              <a:cxn ang="0">
                <a:pos x="T2" y="T3"/>
              </a:cxn>
              <a:cxn ang="0">
                <a:pos x="T4" y="T5"/>
              </a:cxn>
            </a:cxnLst>
            <a:rect l="0" t="0" r="r" b="b"/>
            <a:pathLst>
              <a:path w="34" h="430">
                <a:moveTo>
                  <a:pt x="0" y="0"/>
                </a:moveTo>
                <a:lnTo>
                  <a:pt x="0" y="430"/>
                </a:lnTo>
                <a:lnTo>
                  <a:pt x="34" y="430"/>
                </a:lnTo>
              </a:path>
            </a:pathLst>
          </a:custGeom>
          <a:noFill/>
          <a:ln w="3175"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99722"/>
            <a:endParaRPr lang="en-US" sz="1378" kern="0">
              <a:solidFill>
                <a:sysClr val="windowText" lastClr="000000"/>
              </a:solidFill>
            </a:endParaRPr>
          </a:p>
        </p:txBody>
      </p:sp>
      <p:sp>
        <p:nvSpPr>
          <p:cNvPr id="3810314" name="Freeform 10"/>
          <p:cNvSpPr>
            <a:spLocks/>
          </p:cNvSpPr>
          <p:nvPr>
            <p:custDataLst>
              <p:tags r:id="rId10"/>
            </p:custDataLst>
          </p:nvPr>
        </p:nvSpPr>
        <p:spPr bwMode="gray">
          <a:xfrm>
            <a:off x="3117267" y="3744852"/>
            <a:ext cx="42518" cy="240532"/>
          </a:xfrm>
          <a:custGeom>
            <a:avLst/>
            <a:gdLst>
              <a:gd name="T0" fmla="*/ 0 w 34"/>
              <a:gd name="T1" fmla="*/ 0 h 430"/>
              <a:gd name="T2" fmla="*/ 0 w 34"/>
              <a:gd name="T3" fmla="*/ 430 h 430"/>
              <a:gd name="T4" fmla="*/ 34 w 34"/>
              <a:gd name="T5" fmla="*/ 430 h 430"/>
            </a:gdLst>
            <a:ahLst/>
            <a:cxnLst>
              <a:cxn ang="0">
                <a:pos x="T0" y="T1"/>
              </a:cxn>
              <a:cxn ang="0">
                <a:pos x="T2" y="T3"/>
              </a:cxn>
              <a:cxn ang="0">
                <a:pos x="T4" y="T5"/>
              </a:cxn>
            </a:cxnLst>
            <a:rect l="0" t="0" r="r" b="b"/>
            <a:pathLst>
              <a:path w="34" h="430">
                <a:moveTo>
                  <a:pt x="0" y="0"/>
                </a:moveTo>
                <a:lnTo>
                  <a:pt x="0" y="430"/>
                </a:lnTo>
                <a:lnTo>
                  <a:pt x="34" y="430"/>
                </a:lnTo>
              </a:path>
            </a:pathLst>
          </a:custGeom>
          <a:noFill/>
          <a:ln w="3175"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99722"/>
            <a:endParaRPr lang="en-US" sz="1378" kern="0">
              <a:solidFill>
                <a:sysClr val="windowText" lastClr="000000"/>
              </a:solidFill>
            </a:endParaRPr>
          </a:p>
        </p:txBody>
      </p:sp>
      <p:sp>
        <p:nvSpPr>
          <p:cNvPr id="3810315" name="Line 11"/>
          <p:cNvSpPr>
            <a:spLocks noChangeShapeType="1"/>
          </p:cNvSpPr>
          <p:nvPr>
            <p:custDataLst>
              <p:tags r:id="rId11"/>
            </p:custDataLst>
          </p:nvPr>
        </p:nvSpPr>
        <p:spPr bwMode="gray">
          <a:xfrm flipV="1">
            <a:off x="4619985" y="3467875"/>
            <a:ext cx="0" cy="168858"/>
          </a:xfrm>
          <a:prstGeom prst="line">
            <a:avLst/>
          </a:prstGeom>
          <a:noFill/>
          <a:ln w="31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99722"/>
            <a:endParaRPr lang="en-US" sz="1378" kern="0">
              <a:solidFill>
                <a:sysClr val="windowText" lastClr="000000"/>
              </a:solidFill>
            </a:endParaRPr>
          </a:p>
        </p:txBody>
      </p:sp>
      <p:sp>
        <p:nvSpPr>
          <p:cNvPr id="3810316" name="Freeform 12"/>
          <p:cNvSpPr>
            <a:spLocks/>
          </p:cNvSpPr>
          <p:nvPr>
            <p:custDataLst>
              <p:tags r:id="rId12"/>
            </p:custDataLst>
          </p:nvPr>
        </p:nvSpPr>
        <p:spPr bwMode="gray">
          <a:xfrm flipV="1">
            <a:off x="2789269" y="2639375"/>
            <a:ext cx="85037" cy="1066602"/>
          </a:xfrm>
          <a:custGeom>
            <a:avLst/>
            <a:gdLst>
              <a:gd name="T0" fmla="*/ 0 w 34"/>
              <a:gd name="T1" fmla="*/ 0 h 430"/>
              <a:gd name="T2" fmla="*/ 0 w 34"/>
              <a:gd name="T3" fmla="*/ 430 h 430"/>
              <a:gd name="T4" fmla="*/ 34 w 34"/>
              <a:gd name="T5" fmla="*/ 430 h 430"/>
            </a:gdLst>
            <a:ahLst/>
            <a:cxnLst>
              <a:cxn ang="0">
                <a:pos x="T0" y="T1"/>
              </a:cxn>
              <a:cxn ang="0">
                <a:pos x="T2" y="T3"/>
              </a:cxn>
              <a:cxn ang="0">
                <a:pos x="T4" y="T5"/>
              </a:cxn>
            </a:cxnLst>
            <a:rect l="0" t="0" r="r" b="b"/>
            <a:pathLst>
              <a:path w="34" h="430">
                <a:moveTo>
                  <a:pt x="0" y="0"/>
                </a:moveTo>
                <a:lnTo>
                  <a:pt x="0" y="430"/>
                </a:lnTo>
                <a:lnTo>
                  <a:pt x="34" y="430"/>
                </a:lnTo>
              </a:path>
            </a:pathLst>
          </a:custGeom>
          <a:noFill/>
          <a:ln w="3175"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99722"/>
            <a:endParaRPr lang="en-US" sz="1378" kern="0">
              <a:solidFill>
                <a:sysClr val="windowText" lastClr="000000"/>
              </a:solidFill>
            </a:endParaRPr>
          </a:p>
        </p:txBody>
      </p:sp>
      <p:sp>
        <p:nvSpPr>
          <p:cNvPr id="3810317" name="Freeform 13"/>
          <p:cNvSpPr>
            <a:spLocks/>
          </p:cNvSpPr>
          <p:nvPr>
            <p:custDataLst>
              <p:tags r:id="rId13"/>
            </p:custDataLst>
          </p:nvPr>
        </p:nvSpPr>
        <p:spPr bwMode="gray">
          <a:xfrm>
            <a:off x="4045381" y="3692614"/>
            <a:ext cx="85037" cy="793271"/>
          </a:xfrm>
          <a:custGeom>
            <a:avLst/>
            <a:gdLst>
              <a:gd name="T0" fmla="*/ 0 w 34"/>
              <a:gd name="T1" fmla="*/ 0 h 430"/>
              <a:gd name="T2" fmla="*/ 0 w 34"/>
              <a:gd name="T3" fmla="*/ 430 h 430"/>
              <a:gd name="T4" fmla="*/ 34 w 34"/>
              <a:gd name="T5" fmla="*/ 430 h 430"/>
            </a:gdLst>
            <a:ahLst/>
            <a:cxnLst>
              <a:cxn ang="0">
                <a:pos x="T0" y="T1"/>
              </a:cxn>
              <a:cxn ang="0">
                <a:pos x="T2" y="T3"/>
              </a:cxn>
              <a:cxn ang="0">
                <a:pos x="T4" y="T5"/>
              </a:cxn>
            </a:cxnLst>
            <a:rect l="0" t="0" r="r" b="b"/>
            <a:pathLst>
              <a:path w="34" h="430">
                <a:moveTo>
                  <a:pt x="0" y="0"/>
                </a:moveTo>
                <a:lnTo>
                  <a:pt x="0" y="430"/>
                </a:lnTo>
                <a:lnTo>
                  <a:pt x="34" y="430"/>
                </a:lnTo>
              </a:path>
            </a:pathLst>
          </a:custGeom>
          <a:noFill/>
          <a:ln w="3175"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99722"/>
            <a:endParaRPr lang="en-US" sz="1378" kern="0">
              <a:solidFill>
                <a:sysClr val="windowText" lastClr="000000"/>
              </a:solidFill>
            </a:endParaRPr>
          </a:p>
        </p:txBody>
      </p:sp>
      <p:sp>
        <p:nvSpPr>
          <p:cNvPr id="3810318" name="Line 14"/>
          <p:cNvSpPr>
            <a:spLocks noChangeShapeType="1"/>
          </p:cNvSpPr>
          <p:nvPr>
            <p:custDataLst>
              <p:tags r:id="rId14"/>
            </p:custDataLst>
          </p:nvPr>
        </p:nvSpPr>
        <p:spPr bwMode="gray">
          <a:xfrm flipV="1">
            <a:off x="3887456" y="3693829"/>
            <a:ext cx="0" cy="1018010"/>
          </a:xfrm>
          <a:prstGeom prst="line">
            <a:avLst/>
          </a:prstGeom>
          <a:noFill/>
          <a:ln w="31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99722"/>
            <a:endParaRPr lang="en-US" sz="1378" kern="0">
              <a:solidFill>
                <a:sysClr val="windowText" lastClr="000000"/>
              </a:solidFill>
            </a:endParaRPr>
          </a:p>
        </p:txBody>
      </p:sp>
      <p:sp>
        <p:nvSpPr>
          <p:cNvPr id="3810319" name="Line 15"/>
          <p:cNvSpPr>
            <a:spLocks noChangeShapeType="1"/>
          </p:cNvSpPr>
          <p:nvPr>
            <p:custDataLst>
              <p:tags r:id="rId15"/>
            </p:custDataLst>
          </p:nvPr>
        </p:nvSpPr>
        <p:spPr bwMode="gray">
          <a:xfrm flipV="1">
            <a:off x="6191948" y="3391341"/>
            <a:ext cx="0" cy="238103"/>
          </a:xfrm>
          <a:prstGeom prst="line">
            <a:avLst/>
          </a:prstGeom>
          <a:noFill/>
          <a:ln w="31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99722"/>
            <a:endParaRPr lang="en-US" sz="1378" kern="0">
              <a:solidFill>
                <a:sysClr val="windowText" lastClr="000000"/>
              </a:solidFill>
            </a:endParaRPr>
          </a:p>
        </p:txBody>
      </p:sp>
      <p:sp>
        <p:nvSpPr>
          <p:cNvPr id="3810320" name="Line 16"/>
          <p:cNvSpPr>
            <a:spLocks noChangeShapeType="1"/>
          </p:cNvSpPr>
          <p:nvPr>
            <p:custDataLst>
              <p:tags r:id="rId16"/>
            </p:custDataLst>
          </p:nvPr>
        </p:nvSpPr>
        <p:spPr bwMode="gray">
          <a:xfrm flipV="1">
            <a:off x="6519946" y="2582280"/>
            <a:ext cx="0" cy="873448"/>
          </a:xfrm>
          <a:prstGeom prst="line">
            <a:avLst/>
          </a:prstGeom>
          <a:noFill/>
          <a:ln w="31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99722"/>
            <a:endParaRPr lang="en-US" sz="1378" kern="0">
              <a:solidFill>
                <a:sysClr val="windowText" lastClr="000000"/>
              </a:solidFill>
            </a:endParaRPr>
          </a:p>
        </p:txBody>
      </p:sp>
      <p:sp>
        <p:nvSpPr>
          <p:cNvPr id="3810321" name="Freeform 17"/>
          <p:cNvSpPr>
            <a:spLocks/>
          </p:cNvSpPr>
          <p:nvPr>
            <p:custDataLst>
              <p:tags r:id="rId17"/>
            </p:custDataLst>
          </p:nvPr>
        </p:nvSpPr>
        <p:spPr bwMode="gray">
          <a:xfrm flipV="1">
            <a:off x="6574613" y="2765715"/>
            <a:ext cx="57096" cy="693656"/>
          </a:xfrm>
          <a:custGeom>
            <a:avLst/>
            <a:gdLst>
              <a:gd name="T0" fmla="*/ 0 w 34"/>
              <a:gd name="T1" fmla="*/ 0 h 430"/>
              <a:gd name="T2" fmla="*/ 0 w 34"/>
              <a:gd name="T3" fmla="*/ 430 h 430"/>
              <a:gd name="T4" fmla="*/ 34 w 34"/>
              <a:gd name="T5" fmla="*/ 430 h 430"/>
            </a:gdLst>
            <a:ahLst/>
            <a:cxnLst>
              <a:cxn ang="0">
                <a:pos x="T0" y="T1"/>
              </a:cxn>
              <a:cxn ang="0">
                <a:pos x="T2" y="T3"/>
              </a:cxn>
              <a:cxn ang="0">
                <a:pos x="T4" y="T5"/>
              </a:cxn>
            </a:cxnLst>
            <a:rect l="0" t="0" r="r" b="b"/>
            <a:pathLst>
              <a:path w="34" h="430">
                <a:moveTo>
                  <a:pt x="0" y="0"/>
                </a:moveTo>
                <a:lnTo>
                  <a:pt x="0" y="430"/>
                </a:lnTo>
                <a:lnTo>
                  <a:pt x="34" y="430"/>
                </a:lnTo>
              </a:path>
            </a:pathLst>
          </a:custGeom>
          <a:noFill/>
          <a:ln w="3175"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99722"/>
            <a:endParaRPr lang="en-US" sz="1378" kern="0">
              <a:solidFill>
                <a:sysClr val="windowText" lastClr="000000"/>
              </a:solidFill>
            </a:endParaRPr>
          </a:p>
        </p:txBody>
      </p:sp>
      <p:sp>
        <p:nvSpPr>
          <p:cNvPr id="3810322" name="Line 18"/>
          <p:cNvSpPr>
            <a:spLocks noChangeShapeType="1"/>
          </p:cNvSpPr>
          <p:nvPr>
            <p:custDataLst>
              <p:tags r:id="rId18"/>
            </p:custDataLst>
          </p:nvPr>
        </p:nvSpPr>
        <p:spPr bwMode="gray">
          <a:xfrm flipV="1">
            <a:off x="7859880" y="2240919"/>
            <a:ext cx="0" cy="673004"/>
          </a:xfrm>
          <a:prstGeom prst="line">
            <a:avLst/>
          </a:prstGeom>
          <a:noFill/>
          <a:ln w="31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99722"/>
            <a:endParaRPr lang="en-US" sz="1378" kern="0">
              <a:solidFill>
                <a:sysClr val="windowText" lastClr="000000"/>
              </a:solidFill>
            </a:endParaRPr>
          </a:p>
        </p:txBody>
      </p:sp>
      <p:sp>
        <p:nvSpPr>
          <p:cNvPr id="3810323" name="Line 19"/>
          <p:cNvSpPr>
            <a:spLocks noChangeShapeType="1"/>
          </p:cNvSpPr>
          <p:nvPr>
            <p:custDataLst>
              <p:tags r:id="rId19"/>
            </p:custDataLst>
          </p:nvPr>
        </p:nvSpPr>
        <p:spPr bwMode="gray">
          <a:xfrm flipV="1">
            <a:off x="7574399" y="2582280"/>
            <a:ext cx="0" cy="673004"/>
          </a:xfrm>
          <a:prstGeom prst="line">
            <a:avLst/>
          </a:prstGeom>
          <a:noFill/>
          <a:ln w="31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99722"/>
            <a:endParaRPr lang="en-US" sz="1378" kern="0">
              <a:solidFill>
                <a:sysClr val="windowText" lastClr="000000"/>
              </a:solidFill>
            </a:endParaRPr>
          </a:p>
        </p:txBody>
      </p:sp>
      <p:sp>
        <p:nvSpPr>
          <p:cNvPr id="3810324" name="Rectangle 20"/>
          <p:cNvSpPr>
            <a:spLocks noGrp="1" noChangeArrowheads="1"/>
          </p:cNvSpPr>
          <p:nvPr>
            <p:ph type="title"/>
            <p:custDataLst>
              <p:tags r:id="rId20"/>
            </p:custDataLst>
          </p:nvPr>
        </p:nvSpPr>
        <p:spPr bwMode="gray">
          <a:xfrm>
            <a:off x="1234314" y="973872"/>
            <a:ext cx="6279346" cy="447623"/>
          </a:xfrm>
          <a:noFill/>
          <a:extLst>
            <a:ext uri="{909E8E84-426E-40DD-AFC4-6F175D3DCCD1}">
              <a14:hiddenFill xmlns:a14="http://schemas.microsoft.com/office/drawing/2010/main">
                <a:solidFill>
                  <a:srgbClr val="FFFF00"/>
                </a:solidFill>
              </a14:hiddenFill>
            </a:ext>
          </a:extLst>
        </p:spPr>
        <p:txBody>
          <a:bodyPr/>
          <a:lstStyle/>
          <a:p>
            <a:r>
              <a:rPr lang="es-EC" altLang="en-US" sz="1600" dirty="0"/>
              <a:t>En 2020, México podría mitigar hasta 261 Millones de Toneladas de Dióxido de Carbono a través de 138 palancas en todos los sectores</a:t>
            </a:r>
          </a:p>
        </p:txBody>
      </p:sp>
      <p:sp>
        <p:nvSpPr>
          <p:cNvPr id="3810325" name="Rectangle 13"/>
          <p:cNvSpPr>
            <a:spLocks noChangeArrowheads="1"/>
          </p:cNvSpPr>
          <p:nvPr>
            <p:custDataLst>
              <p:tags r:id="rId21"/>
            </p:custDataLst>
          </p:nvPr>
        </p:nvSpPr>
        <p:spPr bwMode="gray">
          <a:xfrm>
            <a:off x="7165010" y="5183185"/>
            <a:ext cx="800558" cy="3134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895350">
              <a:defRPr sz="2400">
                <a:solidFill>
                  <a:schemeClr val="tx1"/>
                </a:solidFill>
                <a:latin typeface="Arial" panose="020B0604020202020204" pitchFamily="34" charset="0"/>
              </a:defRPr>
            </a:lvl1pPr>
            <a:lvl2pPr marL="742950" indent="-285750" defTabSz="895350">
              <a:defRPr sz="2400">
                <a:solidFill>
                  <a:schemeClr val="tx1"/>
                </a:solidFill>
                <a:latin typeface="Arial" panose="020B0604020202020204" pitchFamily="34" charset="0"/>
              </a:defRPr>
            </a:lvl2pPr>
            <a:lvl3pPr marL="1143000" indent="-228600" defTabSz="895350">
              <a:defRPr sz="2400">
                <a:solidFill>
                  <a:schemeClr val="tx1"/>
                </a:solidFill>
                <a:latin typeface="Arial" panose="020B0604020202020204" pitchFamily="34" charset="0"/>
              </a:defRPr>
            </a:lvl3pPr>
            <a:lvl4pPr marL="1600200" indent="-228600" defTabSz="895350">
              <a:defRPr sz="2400">
                <a:solidFill>
                  <a:schemeClr val="tx1"/>
                </a:solidFill>
                <a:latin typeface="Arial" panose="020B0604020202020204" pitchFamily="34" charset="0"/>
              </a:defRPr>
            </a:lvl4pPr>
            <a:lvl5pPr marL="2057400" indent="-228600" defTabSz="895350">
              <a:defRPr sz="2400">
                <a:solidFill>
                  <a:schemeClr val="tx1"/>
                </a:solidFill>
                <a:latin typeface="Arial" panose="020B0604020202020204" pitchFamily="34" charset="0"/>
              </a:defRPr>
            </a:lvl5pPr>
            <a:lvl6pPr marL="2514600" indent="-228600" defTabSz="895350" fontAlgn="base">
              <a:spcBef>
                <a:spcPct val="0"/>
              </a:spcBef>
              <a:spcAft>
                <a:spcPct val="0"/>
              </a:spcAft>
              <a:defRPr sz="2400">
                <a:solidFill>
                  <a:schemeClr val="tx1"/>
                </a:solidFill>
                <a:latin typeface="Arial" panose="020B0604020202020204" pitchFamily="34" charset="0"/>
              </a:defRPr>
            </a:lvl6pPr>
            <a:lvl7pPr marL="2971800" indent="-228600" defTabSz="895350" fontAlgn="base">
              <a:spcBef>
                <a:spcPct val="0"/>
              </a:spcBef>
              <a:spcAft>
                <a:spcPct val="0"/>
              </a:spcAft>
              <a:defRPr sz="2400">
                <a:solidFill>
                  <a:schemeClr val="tx1"/>
                </a:solidFill>
                <a:latin typeface="Arial" panose="020B0604020202020204" pitchFamily="34" charset="0"/>
              </a:defRPr>
            </a:lvl7pPr>
            <a:lvl8pPr marL="3429000" indent="-228600" defTabSz="895350" fontAlgn="base">
              <a:spcBef>
                <a:spcPct val="0"/>
              </a:spcBef>
              <a:spcAft>
                <a:spcPct val="0"/>
              </a:spcAft>
              <a:defRPr sz="2400">
                <a:solidFill>
                  <a:schemeClr val="tx1"/>
                </a:solidFill>
                <a:latin typeface="Arial" panose="020B0604020202020204" pitchFamily="34" charset="0"/>
              </a:defRPr>
            </a:lvl8pPr>
            <a:lvl9pPr marL="3886200" indent="-228600" defTabSz="895350" fontAlgn="base">
              <a:spcBef>
                <a:spcPct val="0"/>
              </a:spcBef>
              <a:spcAft>
                <a:spcPct val="0"/>
              </a:spcAft>
              <a:defRPr sz="2400">
                <a:solidFill>
                  <a:schemeClr val="tx1"/>
                </a:solidFill>
                <a:latin typeface="Arial" panose="020B0604020202020204" pitchFamily="34" charset="0"/>
              </a:defRPr>
            </a:lvl9pPr>
          </a:lstStyle>
          <a:p>
            <a:pPr defTabSz="685145">
              <a:buSzPct val="120000"/>
            </a:pPr>
            <a:r>
              <a:rPr lang="es-EC" altLang="en-US" sz="918" b="1" kern="0">
                <a:solidFill>
                  <a:schemeClr val="tx2"/>
                </a:solidFill>
                <a:cs typeface="Arial" panose="020B0604020202020204" pitchFamily="34" charset="0"/>
              </a:rPr>
              <a:t>Potencial de abatimiento,</a:t>
            </a:r>
          </a:p>
          <a:p>
            <a:pPr defTabSz="685145">
              <a:buSzPct val="120000"/>
            </a:pPr>
            <a:r>
              <a:rPr lang="es-EC" altLang="en-US" sz="918" kern="0">
                <a:cs typeface="Arial" panose="020B0604020202020204" pitchFamily="34" charset="0"/>
              </a:rPr>
              <a:t>Mt CO</a:t>
            </a:r>
            <a:r>
              <a:rPr lang="es-EC" altLang="en-US" sz="918" kern="0" baseline="-25000">
                <a:cs typeface="Arial" panose="020B0604020202020204" pitchFamily="34" charset="0"/>
              </a:rPr>
              <a:t>2</a:t>
            </a:r>
            <a:r>
              <a:rPr lang="es-EC" altLang="en-US" sz="918" kern="0">
                <a:cs typeface="Arial" panose="020B0604020202020204" pitchFamily="34" charset="0"/>
              </a:rPr>
              <a:t>e/año </a:t>
            </a:r>
            <a:endParaRPr lang="es-EC" altLang="en-US" sz="918" kern="0" baseline="-25000">
              <a:cs typeface="Arial" panose="020B0604020202020204" pitchFamily="34" charset="0"/>
            </a:endParaRPr>
          </a:p>
        </p:txBody>
      </p:sp>
      <p:sp>
        <p:nvSpPr>
          <p:cNvPr id="3810326" name="Rectangle 22"/>
          <p:cNvSpPr>
            <a:spLocks noChangeArrowheads="1"/>
          </p:cNvSpPr>
          <p:nvPr>
            <p:custDataLst>
              <p:tags r:id="rId22"/>
            </p:custDataLst>
          </p:nvPr>
        </p:nvSpPr>
        <p:spPr bwMode="gray">
          <a:xfrm>
            <a:off x="1725096" y="4807810"/>
            <a:ext cx="1596259" cy="10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defTabSz="685145"/>
            <a:r>
              <a:rPr lang="es-EC" altLang="en-US" sz="689" kern="0"/>
              <a:t>LEDs residencial</a:t>
            </a:r>
          </a:p>
        </p:txBody>
      </p:sp>
      <p:sp>
        <p:nvSpPr>
          <p:cNvPr id="3810327" name="Rectangle 23"/>
          <p:cNvSpPr>
            <a:spLocks noChangeArrowheads="1"/>
          </p:cNvSpPr>
          <p:nvPr>
            <p:custDataLst>
              <p:tags r:id="rId23"/>
            </p:custDataLst>
          </p:nvPr>
        </p:nvSpPr>
        <p:spPr bwMode="gray">
          <a:xfrm>
            <a:off x="1587823" y="5087215"/>
            <a:ext cx="1140706" cy="212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defTabSz="685145"/>
            <a:r>
              <a:rPr lang="es-EC" altLang="en-US" sz="689" kern="0"/>
              <a:t>Control de iluminación nuevos edificios comerciales</a:t>
            </a:r>
          </a:p>
        </p:txBody>
      </p:sp>
      <p:sp>
        <p:nvSpPr>
          <p:cNvPr id="3810328" name="Rectangle 24"/>
          <p:cNvSpPr>
            <a:spLocks noChangeArrowheads="1"/>
          </p:cNvSpPr>
          <p:nvPr>
            <p:custDataLst>
              <p:tags r:id="rId24"/>
            </p:custDataLst>
          </p:nvPr>
        </p:nvSpPr>
        <p:spPr bwMode="gray">
          <a:xfrm>
            <a:off x="1603615" y="4949942"/>
            <a:ext cx="1321712" cy="10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defTabSz="685145"/>
            <a:r>
              <a:rPr lang="es-EC" altLang="en-US" sz="689" kern="0"/>
              <a:t>Electrónicos, residencial</a:t>
            </a:r>
          </a:p>
        </p:txBody>
      </p:sp>
      <p:sp>
        <p:nvSpPr>
          <p:cNvPr id="3810329" name="Rectangle 25"/>
          <p:cNvSpPr>
            <a:spLocks noChangeArrowheads="1"/>
          </p:cNvSpPr>
          <p:nvPr>
            <p:custDataLst>
              <p:tags r:id="rId25"/>
            </p:custDataLst>
          </p:nvPr>
        </p:nvSpPr>
        <p:spPr bwMode="gray">
          <a:xfrm>
            <a:off x="2401744" y="2217836"/>
            <a:ext cx="830930" cy="10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defTabSz="685145"/>
            <a:r>
              <a:rPr lang="es-EC" altLang="en-US" sz="689" kern="0"/>
              <a:t>Uso directo de gas de rellenos sanitarios</a:t>
            </a:r>
          </a:p>
        </p:txBody>
      </p:sp>
      <p:sp>
        <p:nvSpPr>
          <p:cNvPr id="3810330" name="Rectangle 26"/>
          <p:cNvSpPr>
            <a:spLocks noChangeArrowheads="1"/>
          </p:cNvSpPr>
          <p:nvPr>
            <p:custDataLst>
              <p:tags r:id="rId26"/>
            </p:custDataLst>
          </p:nvPr>
        </p:nvSpPr>
        <p:spPr bwMode="gray">
          <a:xfrm>
            <a:off x="2517151" y="4195545"/>
            <a:ext cx="830930" cy="10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defTabSz="685145"/>
            <a:r>
              <a:rPr lang="es-EC" altLang="en-US" sz="689" kern="0"/>
              <a:t>Manejo de nutrientes en pastizales</a:t>
            </a:r>
          </a:p>
        </p:txBody>
      </p:sp>
      <p:sp>
        <p:nvSpPr>
          <p:cNvPr id="3810331" name="Rectangle 27"/>
          <p:cNvSpPr>
            <a:spLocks noChangeArrowheads="1"/>
          </p:cNvSpPr>
          <p:nvPr>
            <p:custDataLst>
              <p:tags r:id="rId27"/>
            </p:custDataLst>
          </p:nvPr>
        </p:nvSpPr>
        <p:spPr bwMode="gray">
          <a:xfrm>
            <a:off x="2643491" y="4057057"/>
            <a:ext cx="830930" cy="10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defTabSz="685145"/>
            <a:r>
              <a:rPr lang="es-EC" altLang="en-US" sz="689" kern="0"/>
              <a:t>Eficiencia vehicular ligeros</a:t>
            </a:r>
          </a:p>
        </p:txBody>
      </p:sp>
      <p:sp>
        <p:nvSpPr>
          <p:cNvPr id="3810332" name="Rectangle 28"/>
          <p:cNvSpPr>
            <a:spLocks noChangeArrowheads="1"/>
          </p:cNvSpPr>
          <p:nvPr>
            <p:custDataLst>
              <p:tags r:id="rId28"/>
            </p:custDataLst>
          </p:nvPr>
        </p:nvSpPr>
        <p:spPr bwMode="gray">
          <a:xfrm>
            <a:off x="2634987" y="2359969"/>
            <a:ext cx="830930" cy="10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defTabSz="685145"/>
            <a:r>
              <a:rPr lang="es-EC" altLang="en-US" sz="689" kern="0"/>
              <a:t>Generación de electricidad en rellenos sanitarios</a:t>
            </a:r>
          </a:p>
        </p:txBody>
      </p:sp>
      <p:sp>
        <p:nvSpPr>
          <p:cNvPr id="3810333" name="Rectangle 29"/>
          <p:cNvSpPr>
            <a:spLocks noChangeArrowheads="1"/>
          </p:cNvSpPr>
          <p:nvPr>
            <p:custDataLst>
              <p:tags r:id="rId29"/>
            </p:custDataLst>
          </p:nvPr>
        </p:nvSpPr>
        <p:spPr bwMode="gray">
          <a:xfrm>
            <a:off x="2874304" y="2567701"/>
            <a:ext cx="830930" cy="10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defTabSz="685145"/>
            <a:r>
              <a:rPr lang="es-EC" altLang="en-US" sz="689" kern="0"/>
              <a:t>Vacuna antimetanogénica</a:t>
            </a:r>
          </a:p>
        </p:txBody>
      </p:sp>
      <p:sp>
        <p:nvSpPr>
          <p:cNvPr id="3810334" name="Rectangle 30"/>
          <p:cNvSpPr>
            <a:spLocks noChangeArrowheads="1"/>
          </p:cNvSpPr>
          <p:nvPr>
            <p:custDataLst>
              <p:tags r:id="rId30"/>
            </p:custDataLst>
          </p:nvPr>
        </p:nvSpPr>
        <p:spPr bwMode="gray">
          <a:xfrm>
            <a:off x="3125770" y="3866332"/>
            <a:ext cx="830930" cy="212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defTabSz="685145"/>
            <a:r>
              <a:rPr lang="es-EC" altLang="en-US" sz="689" kern="0"/>
              <a:t>Eficiencias en procesos industriales</a:t>
            </a:r>
          </a:p>
        </p:txBody>
      </p:sp>
      <p:sp>
        <p:nvSpPr>
          <p:cNvPr id="3810335" name="Rectangle 31"/>
          <p:cNvSpPr>
            <a:spLocks noChangeArrowheads="1"/>
          </p:cNvSpPr>
          <p:nvPr>
            <p:custDataLst>
              <p:tags r:id="rId31"/>
            </p:custDataLst>
          </p:nvPr>
        </p:nvSpPr>
        <p:spPr bwMode="gray">
          <a:xfrm>
            <a:off x="4194802" y="3363401"/>
            <a:ext cx="830930" cy="10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defTabSz="685145"/>
            <a:r>
              <a:rPr lang="es-EC" altLang="en-US" sz="689" kern="0"/>
              <a:t>Mini hidroeléctricas</a:t>
            </a:r>
          </a:p>
        </p:txBody>
      </p:sp>
      <p:sp>
        <p:nvSpPr>
          <p:cNvPr id="3810336" name="Freeform 32"/>
          <p:cNvSpPr>
            <a:spLocks/>
          </p:cNvSpPr>
          <p:nvPr>
            <p:custDataLst>
              <p:tags r:id="rId32"/>
            </p:custDataLst>
          </p:nvPr>
        </p:nvSpPr>
        <p:spPr bwMode="gray">
          <a:xfrm flipV="1">
            <a:off x="2353152" y="2293154"/>
            <a:ext cx="46163" cy="1451697"/>
          </a:xfrm>
          <a:custGeom>
            <a:avLst/>
            <a:gdLst>
              <a:gd name="T0" fmla="*/ 0 w 34"/>
              <a:gd name="T1" fmla="*/ 0 h 430"/>
              <a:gd name="T2" fmla="*/ 0 w 34"/>
              <a:gd name="T3" fmla="*/ 430 h 430"/>
              <a:gd name="T4" fmla="*/ 34 w 34"/>
              <a:gd name="T5" fmla="*/ 430 h 430"/>
            </a:gdLst>
            <a:ahLst/>
            <a:cxnLst>
              <a:cxn ang="0">
                <a:pos x="T0" y="T1"/>
              </a:cxn>
              <a:cxn ang="0">
                <a:pos x="T2" y="T3"/>
              </a:cxn>
              <a:cxn ang="0">
                <a:pos x="T4" y="T5"/>
              </a:cxn>
            </a:cxnLst>
            <a:rect l="0" t="0" r="r" b="b"/>
            <a:pathLst>
              <a:path w="34" h="430">
                <a:moveTo>
                  <a:pt x="0" y="0"/>
                </a:moveTo>
                <a:lnTo>
                  <a:pt x="0" y="430"/>
                </a:lnTo>
                <a:lnTo>
                  <a:pt x="34" y="430"/>
                </a:lnTo>
              </a:path>
            </a:pathLst>
          </a:custGeom>
          <a:noFill/>
          <a:ln w="3175"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99722"/>
            <a:endParaRPr lang="en-US" sz="1378" kern="0">
              <a:solidFill>
                <a:sysClr val="windowText" lastClr="000000"/>
              </a:solidFill>
            </a:endParaRPr>
          </a:p>
        </p:txBody>
      </p:sp>
      <p:sp>
        <p:nvSpPr>
          <p:cNvPr id="3810337" name="Rectangle 33"/>
          <p:cNvSpPr>
            <a:spLocks noChangeArrowheads="1"/>
          </p:cNvSpPr>
          <p:nvPr>
            <p:custDataLst>
              <p:tags r:id="rId33"/>
            </p:custDataLst>
          </p:nvPr>
        </p:nvSpPr>
        <p:spPr bwMode="gray">
          <a:xfrm>
            <a:off x="3400317" y="3049981"/>
            <a:ext cx="1199017" cy="16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defTabSz="685145"/>
            <a:r>
              <a:rPr lang="es-EC" altLang="en-US" sz="689" kern="0"/>
              <a:t>Reducción en deforestación por conversión a pastizal</a:t>
            </a:r>
          </a:p>
        </p:txBody>
      </p:sp>
      <p:sp>
        <p:nvSpPr>
          <p:cNvPr id="3810338" name="Freeform 34"/>
          <p:cNvSpPr>
            <a:spLocks/>
          </p:cNvSpPr>
          <p:nvPr>
            <p:custDataLst>
              <p:tags r:id="rId34"/>
            </p:custDataLst>
          </p:nvPr>
        </p:nvSpPr>
        <p:spPr bwMode="gray">
          <a:xfrm flipV="1">
            <a:off x="3719813" y="3216410"/>
            <a:ext cx="78962" cy="465272"/>
          </a:xfrm>
          <a:custGeom>
            <a:avLst/>
            <a:gdLst>
              <a:gd name="T0" fmla="*/ 0 w 34"/>
              <a:gd name="T1" fmla="*/ 0 h 430"/>
              <a:gd name="T2" fmla="*/ 0 w 34"/>
              <a:gd name="T3" fmla="*/ 430 h 430"/>
              <a:gd name="T4" fmla="*/ 34 w 34"/>
              <a:gd name="T5" fmla="*/ 430 h 430"/>
            </a:gdLst>
            <a:ahLst/>
            <a:cxnLst>
              <a:cxn ang="0">
                <a:pos x="T0" y="T1"/>
              </a:cxn>
              <a:cxn ang="0">
                <a:pos x="T2" y="T3"/>
              </a:cxn>
              <a:cxn ang="0">
                <a:pos x="T4" y="T5"/>
              </a:cxn>
            </a:cxnLst>
            <a:rect l="0" t="0" r="r" b="b"/>
            <a:pathLst>
              <a:path w="34" h="430">
                <a:moveTo>
                  <a:pt x="0" y="0"/>
                </a:moveTo>
                <a:lnTo>
                  <a:pt x="0" y="430"/>
                </a:lnTo>
                <a:lnTo>
                  <a:pt x="34" y="430"/>
                </a:lnTo>
              </a:path>
            </a:pathLst>
          </a:custGeom>
          <a:noFill/>
          <a:ln w="3175"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99722"/>
            <a:endParaRPr lang="en-US" sz="1378" kern="0">
              <a:solidFill>
                <a:sysClr val="windowText" lastClr="000000"/>
              </a:solidFill>
            </a:endParaRPr>
          </a:p>
        </p:txBody>
      </p:sp>
      <p:sp>
        <p:nvSpPr>
          <p:cNvPr id="3810339" name="Freeform 35"/>
          <p:cNvSpPr>
            <a:spLocks/>
          </p:cNvSpPr>
          <p:nvPr>
            <p:custDataLst>
              <p:tags r:id="rId35"/>
            </p:custDataLst>
          </p:nvPr>
        </p:nvSpPr>
        <p:spPr bwMode="gray">
          <a:xfrm flipV="1">
            <a:off x="5204309" y="3280794"/>
            <a:ext cx="54666" cy="348650"/>
          </a:xfrm>
          <a:custGeom>
            <a:avLst/>
            <a:gdLst>
              <a:gd name="T0" fmla="*/ 0 w 34"/>
              <a:gd name="T1" fmla="*/ 0 h 430"/>
              <a:gd name="T2" fmla="*/ 0 w 34"/>
              <a:gd name="T3" fmla="*/ 430 h 430"/>
              <a:gd name="T4" fmla="*/ 34 w 34"/>
              <a:gd name="T5" fmla="*/ 430 h 430"/>
            </a:gdLst>
            <a:ahLst/>
            <a:cxnLst>
              <a:cxn ang="0">
                <a:pos x="T0" y="T1"/>
              </a:cxn>
              <a:cxn ang="0">
                <a:pos x="T2" y="T3"/>
              </a:cxn>
              <a:cxn ang="0">
                <a:pos x="T4" y="T5"/>
              </a:cxn>
            </a:cxnLst>
            <a:rect l="0" t="0" r="r" b="b"/>
            <a:pathLst>
              <a:path w="34" h="430">
                <a:moveTo>
                  <a:pt x="0" y="0"/>
                </a:moveTo>
                <a:lnTo>
                  <a:pt x="0" y="430"/>
                </a:lnTo>
                <a:lnTo>
                  <a:pt x="34" y="430"/>
                </a:lnTo>
              </a:path>
            </a:pathLst>
          </a:custGeom>
          <a:noFill/>
          <a:ln w="3175"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99722"/>
            <a:endParaRPr lang="en-US" sz="1378" kern="0">
              <a:solidFill>
                <a:sysClr val="windowText" lastClr="000000"/>
              </a:solidFill>
            </a:endParaRPr>
          </a:p>
        </p:txBody>
      </p:sp>
      <p:sp>
        <p:nvSpPr>
          <p:cNvPr id="3810340" name="Rectangle 36"/>
          <p:cNvSpPr>
            <a:spLocks noChangeArrowheads="1"/>
          </p:cNvSpPr>
          <p:nvPr>
            <p:custDataLst>
              <p:tags r:id="rId36"/>
            </p:custDataLst>
          </p:nvPr>
        </p:nvSpPr>
        <p:spPr bwMode="gray">
          <a:xfrm>
            <a:off x="3869234" y="4677824"/>
            <a:ext cx="1100617" cy="162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defTabSz="685145"/>
            <a:r>
              <a:rPr lang="es-EC" altLang="en-US" sz="689" kern="0"/>
              <a:t>Reducción en deforestación por quema y tala </a:t>
            </a:r>
          </a:p>
          <a:p>
            <a:pPr defTabSz="685145"/>
            <a:endParaRPr lang="es-EC" altLang="en-US" sz="689" kern="0"/>
          </a:p>
        </p:txBody>
      </p:sp>
      <p:sp>
        <p:nvSpPr>
          <p:cNvPr id="3810341" name="Rectangle 37"/>
          <p:cNvSpPr>
            <a:spLocks noChangeArrowheads="1"/>
          </p:cNvSpPr>
          <p:nvPr>
            <p:custDataLst>
              <p:tags r:id="rId37"/>
            </p:custDataLst>
          </p:nvPr>
        </p:nvSpPr>
        <p:spPr bwMode="gray">
          <a:xfrm>
            <a:off x="4134061" y="4354686"/>
            <a:ext cx="809063" cy="16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defTabSz="685145"/>
            <a:r>
              <a:rPr lang="es-EC" altLang="en-US" sz="689" kern="0"/>
              <a:t>Manejo sustentable de pastizales</a:t>
            </a:r>
          </a:p>
        </p:txBody>
      </p:sp>
      <p:sp>
        <p:nvSpPr>
          <p:cNvPr id="3810342" name="Freeform 38"/>
          <p:cNvSpPr>
            <a:spLocks/>
          </p:cNvSpPr>
          <p:nvPr>
            <p:custDataLst>
              <p:tags r:id="rId38"/>
            </p:custDataLst>
          </p:nvPr>
        </p:nvSpPr>
        <p:spPr bwMode="gray">
          <a:xfrm>
            <a:off x="4724459" y="3681682"/>
            <a:ext cx="35230" cy="272117"/>
          </a:xfrm>
          <a:custGeom>
            <a:avLst/>
            <a:gdLst>
              <a:gd name="T0" fmla="*/ 0 w 34"/>
              <a:gd name="T1" fmla="*/ 0 h 430"/>
              <a:gd name="T2" fmla="*/ 0 w 34"/>
              <a:gd name="T3" fmla="*/ 430 h 430"/>
              <a:gd name="T4" fmla="*/ 34 w 34"/>
              <a:gd name="T5" fmla="*/ 430 h 430"/>
            </a:gdLst>
            <a:ahLst/>
            <a:cxnLst>
              <a:cxn ang="0">
                <a:pos x="T0" y="T1"/>
              </a:cxn>
              <a:cxn ang="0">
                <a:pos x="T2" y="T3"/>
              </a:cxn>
              <a:cxn ang="0">
                <a:pos x="T4" y="T5"/>
              </a:cxn>
            </a:cxnLst>
            <a:rect l="0" t="0" r="r" b="b"/>
            <a:pathLst>
              <a:path w="34" h="430">
                <a:moveTo>
                  <a:pt x="0" y="0"/>
                </a:moveTo>
                <a:lnTo>
                  <a:pt x="0" y="430"/>
                </a:lnTo>
                <a:lnTo>
                  <a:pt x="34" y="430"/>
                </a:lnTo>
              </a:path>
            </a:pathLst>
          </a:custGeom>
          <a:noFill/>
          <a:ln w="3175"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99722"/>
            <a:endParaRPr lang="en-US" sz="1378" kern="0">
              <a:solidFill>
                <a:sysClr val="windowText" lastClr="000000"/>
              </a:solidFill>
            </a:endParaRPr>
          </a:p>
        </p:txBody>
      </p:sp>
      <p:sp>
        <p:nvSpPr>
          <p:cNvPr id="3810343" name="Freeform 39"/>
          <p:cNvSpPr>
            <a:spLocks/>
          </p:cNvSpPr>
          <p:nvPr>
            <p:custDataLst>
              <p:tags r:id="rId39"/>
            </p:custDataLst>
          </p:nvPr>
        </p:nvSpPr>
        <p:spPr bwMode="gray">
          <a:xfrm>
            <a:off x="5370736" y="2819167"/>
            <a:ext cx="32801" cy="847937"/>
          </a:xfrm>
          <a:custGeom>
            <a:avLst/>
            <a:gdLst>
              <a:gd name="T0" fmla="*/ 0 w 34"/>
              <a:gd name="T1" fmla="*/ 0 h 430"/>
              <a:gd name="T2" fmla="*/ 0 w 34"/>
              <a:gd name="T3" fmla="*/ 430 h 430"/>
              <a:gd name="T4" fmla="*/ 34 w 34"/>
              <a:gd name="T5" fmla="*/ 430 h 430"/>
            </a:gdLst>
            <a:ahLst/>
            <a:cxnLst>
              <a:cxn ang="0">
                <a:pos x="T0" y="T1"/>
              </a:cxn>
              <a:cxn ang="0">
                <a:pos x="T2" y="T3"/>
              </a:cxn>
              <a:cxn ang="0">
                <a:pos x="T4" y="T5"/>
              </a:cxn>
            </a:cxnLst>
            <a:rect l="0" t="0" r="r" b="b"/>
            <a:pathLst>
              <a:path w="34" h="430">
                <a:moveTo>
                  <a:pt x="0" y="0"/>
                </a:moveTo>
                <a:lnTo>
                  <a:pt x="0" y="430"/>
                </a:lnTo>
                <a:lnTo>
                  <a:pt x="34" y="430"/>
                </a:lnTo>
              </a:path>
            </a:pathLst>
          </a:custGeom>
          <a:noFill/>
          <a:ln w="3175"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99722"/>
            <a:endParaRPr lang="en-US" sz="1378" kern="0">
              <a:solidFill>
                <a:sysClr val="windowText" lastClr="000000"/>
              </a:solidFill>
            </a:endParaRPr>
          </a:p>
        </p:txBody>
      </p:sp>
      <p:sp>
        <p:nvSpPr>
          <p:cNvPr id="3810344" name="Rectangle 40"/>
          <p:cNvSpPr>
            <a:spLocks noChangeArrowheads="1"/>
          </p:cNvSpPr>
          <p:nvPr>
            <p:custDataLst>
              <p:tags r:id="rId40"/>
            </p:custDataLst>
          </p:nvPr>
        </p:nvSpPr>
        <p:spPr bwMode="gray">
          <a:xfrm>
            <a:off x="4882384" y="2496028"/>
            <a:ext cx="914751" cy="16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defTabSz="685145"/>
            <a:r>
              <a:rPr lang="es-EC" altLang="en-US" sz="689" kern="0"/>
              <a:t>Cambio de combustóleo a gas en generación eléctrica</a:t>
            </a:r>
          </a:p>
        </p:txBody>
      </p:sp>
      <p:sp>
        <p:nvSpPr>
          <p:cNvPr id="3810345" name="Rectangle 41"/>
          <p:cNvSpPr>
            <a:spLocks noChangeArrowheads="1"/>
          </p:cNvSpPr>
          <p:nvPr>
            <p:custDataLst>
              <p:tags r:id="rId41"/>
            </p:custDataLst>
          </p:nvPr>
        </p:nvSpPr>
        <p:spPr bwMode="gray">
          <a:xfrm>
            <a:off x="5967209" y="3251640"/>
            <a:ext cx="472560" cy="16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defTabSz="685145"/>
            <a:r>
              <a:rPr lang="es-EC" altLang="en-US" sz="689" kern="0"/>
              <a:t>Generación distribuida</a:t>
            </a:r>
          </a:p>
        </p:txBody>
      </p:sp>
      <p:sp>
        <p:nvSpPr>
          <p:cNvPr id="3810346" name="Rectangle 42"/>
          <p:cNvSpPr>
            <a:spLocks noChangeArrowheads="1"/>
          </p:cNvSpPr>
          <p:nvPr>
            <p:custDataLst>
              <p:tags r:id="rId42"/>
            </p:custDataLst>
          </p:nvPr>
        </p:nvSpPr>
        <p:spPr bwMode="gray">
          <a:xfrm>
            <a:off x="6264836" y="2359970"/>
            <a:ext cx="685152" cy="16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defTabSz="685145"/>
            <a:r>
              <a:rPr lang="es-EC" altLang="en-US" sz="689" kern="0"/>
              <a:t>Aforestación de pastizales</a:t>
            </a:r>
          </a:p>
        </p:txBody>
      </p:sp>
      <p:sp>
        <p:nvSpPr>
          <p:cNvPr id="3810347" name="Rectangle 43"/>
          <p:cNvSpPr>
            <a:spLocks noChangeArrowheads="1"/>
          </p:cNvSpPr>
          <p:nvPr>
            <p:custDataLst>
              <p:tags r:id="rId43"/>
            </p:custDataLst>
          </p:nvPr>
        </p:nvSpPr>
        <p:spPr bwMode="gray">
          <a:xfrm>
            <a:off x="6594050" y="2681894"/>
            <a:ext cx="795699" cy="148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defTabSz="685145"/>
            <a:r>
              <a:rPr lang="es-EC" altLang="en-US" sz="689" kern="0"/>
              <a:t>Reforestación de bosque degradado</a:t>
            </a:r>
          </a:p>
        </p:txBody>
      </p:sp>
      <p:sp>
        <p:nvSpPr>
          <p:cNvPr id="3810348" name="Freeform 44"/>
          <p:cNvSpPr>
            <a:spLocks/>
          </p:cNvSpPr>
          <p:nvPr>
            <p:custDataLst>
              <p:tags r:id="rId44"/>
            </p:custDataLst>
          </p:nvPr>
        </p:nvSpPr>
        <p:spPr bwMode="gray">
          <a:xfrm>
            <a:off x="6673012" y="3575993"/>
            <a:ext cx="37660" cy="472561"/>
          </a:xfrm>
          <a:custGeom>
            <a:avLst/>
            <a:gdLst>
              <a:gd name="T0" fmla="*/ 0 w 34"/>
              <a:gd name="T1" fmla="*/ 0 h 430"/>
              <a:gd name="T2" fmla="*/ 0 w 34"/>
              <a:gd name="T3" fmla="*/ 430 h 430"/>
              <a:gd name="T4" fmla="*/ 34 w 34"/>
              <a:gd name="T5" fmla="*/ 430 h 430"/>
            </a:gdLst>
            <a:ahLst/>
            <a:cxnLst>
              <a:cxn ang="0">
                <a:pos x="T0" y="T1"/>
              </a:cxn>
              <a:cxn ang="0">
                <a:pos x="T2" y="T3"/>
              </a:cxn>
              <a:cxn ang="0">
                <a:pos x="T4" y="T5"/>
              </a:cxn>
            </a:cxnLst>
            <a:rect l="0" t="0" r="r" b="b"/>
            <a:pathLst>
              <a:path w="34" h="430">
                <a:moveTo>
                  <a:pt x="0" y="0"/>
                </a:moveTo>
                <a:lnTo>
                  <a:pt x="0" y="430"/>
                </a:lnTo>
                <a:lnTo>
                  <a:pt x="34" y="430"/>
                </a:lnTo>
              </a:path>
            </a:pathLst>
          </a:custGeom>
          <a:noFill/>
          <a:ln w="3175"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99722"/>
            <a:endParaRPr lang="en-US" sz="1378" kern="0">
              <a:solidFill>
                <a:sysClr val="windowText" lastClr="000000"/>
              </a:solidFill>
            </a:endParaRPr>
          </a:p>
        </p:txBody>
      </p:sp>
      <p:sp>
        <p:nvSpPr>
          <p:cNvPr id="3810349" name="Rectangle 45"/>
          <p:cNvSpPr>
            <a:spLocks noChangeArrowheads="1"/>
          </p:cNvSpPr>
          <p:nvPr>
            <p:custDataLst>
              <p:tags r:id="rId45"/>
            </p:custDataLst>
          </p:nvPr>
        </p:nvSpPr>
        <p:spPr bwMode="gray">
          <a:xfrm>
            <a:off x="7148002" y="2319880"/>
            <a:ext cx="685152" cy="166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defTabSz="685145"/>
            <a:r>
              <a:rPr lang="es-EC" altLang="en-US" sz="689" kern="0"/>
              <a:t>Concentración solar térmica</a:t>
            </a:r>
          </a:p>
        </p:txBody>
      </p:sp>
      <p:sp>
        <p:nvSpPr>
          <p:cNvPr id="3810350" name="Rectangle 46"/>
          <p:cNvSpPr>
            <a:spLocks noChangeArrowheads="1"/>
          </p:cNvSpPr>
          <p:nvPr>
            <p:custDataLst>
              <p:tags r:id="rId46"/>
            </p:custDataLst>
          </p:nvPr>
        </p:nvSpPr>
        <p:spPr bwMode="gray">
          <a:xfrm>
            <a:off x="7548890" y="2002816"/>
            <a:ext cx="477419" cy="16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defTabSz="685145"/>
            <a:r>
              <a:rPr lang="es-EC" altLang="en-US" sz="689" kern="0"/>
              <a:t>Solar foto voltaico</a:t>
            </a:r>
          </a:p>
        </p:txBody>
      </p:sp>
      <p:sp>
        <p:nvSpPr>
          <p:cNvPr id="3810354" name="Freeform 50"/>
          <p:cNvSpPr>
            <a:spLocks/>
          </p:cNvSpPr>
          <p:nvPr>
            <p:custDataLst>
              <p:tags r:id="rId47"/>
            </p:custDataLst>
          </p:nvPr>
        </p:nvSpPr>
        <p:spPr bwMode="gray">
          <a:xfrm flipV="1">
            <a:off x="2692084" y="2464444"/>
            <a:ext cx="46163" cy="1375163"/>
          </a:xfrm>
          <a:custGeom>
            <a:avLst/>
            <a:gdLst>
              <a:gd name="T0" fmla="*/ 0 w 34"/>
              <a:gd name="T1" fmla="*/ 0 h 430"/>
              <a:gd name="T2" fmla="*/ 0 w 34"/>
              <a:gd name="T3" fmla="*/ 430 h 430"/>
              <a:gd name="T4" fmla="*/ 34 w 34"/>
              <a:gd name="T5" fmla="*/ 430 h 430"/>
            </a:gdLst>
            <a:ahLst/>
            <a:cxnLst>
              <a:cxn ang="0">
                <a:pos x="T0" y="T1"/>
              </a:cxn>
              <a:cxn ang="0">
                <a:pos x="T2" y="T3"/>
              </a:cxn>
              <a:cxn ang="0">
                <a:pos x="T4" y="T5"/>
              </a:cxn>
            </a:cxnLst>
            <a:rect l="0" t="0" r="r" b="b"/>
            <a:pathLst>
              <a:path w="34" h="430">
                <a:moveTo>
                  <a:pt x="0" y="0"/>
                </a:moveTo>
                <a:lnTo>
                  <a:pt x="0" y="430"/>
                </a:lnTo>
                <a:lnTo>
                  <a:pt x="34" y="430"/>
                </a:lnTo>
              </a:path>
            </a:pathLst>
          </a:custGeom>
          <a:noFill/>
          <a:ln w="3175"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99722"/>
            <a:endParaRPr lang="en-US" sz="1378" kern="0">
              <a:solidFill>
                <a:sysClr val="windowText" lastClr="000000"/>
              </a:solidFill>
            </a:endParaRPr>
          </a:p>
        </p:txBody>
      </p:sp>
      <p:sp>
        <p:nvSpPr>
          <p:cNvPr id="3810355" name="Rectangle 51"/>
          <p:cNvSpPr>
            <a:spLocks noChangeArrowheads="1"/>
          </p:cNvSpPr>
          <p:nvPr>
            <p:custDataLst>
              <p:tags r:id="rId48"/>
            </p:custDataLst>
          </p:nvPr>
        </p:nvSpPr>
        <p:spPr bwMode="gray">
          <a:xfrm>
            <a:off x="1776119" y="4682684"/>
            <a:ext cx="1596259" cy="10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defTabSz="685145"/>
            <a:r>
              <a:rPr lang="es-EC" altLang="en-US" sz="689" kern="0"/>
              <a:t>Eficiencia energética en petróleo y gas</a:t>
            </a:r>
          </a:p>
        </p:txBody>
      </p:sp>
      <p:sp>
        <p:nvSpPr>
          <p:cNvPr id="3810356" name="Freeform 52"/>
          <p:cNvSpPr>
            <a:spLocks/>
          </p:cNvSpPr>
          <p:nvPr>
            <p:custDataLst>
              <p:tags r:id="rId49"/>
            </p:custDataLst>
          </p:nvPr>
        </p:nvSpPr>
        <p:spPr bwMode="gray">
          <a:xfrm>
            <a:off x="4158358" y="3669532"/>
            <a:ext cx="85037" cy="524798"/>
          </a:xfrm>
          <a:custGeom>
            <a:avLst/>
            <a:gdLst>
              <a:gd name="T0" fmla="*/ 0 w 34"/>
              <a:gd name="T1" fmla="*/ 0 h 430"/>
              <a:gd name="T2" fmla="*/ 0 w 34"/>
              <a:gd name="T3" fmla="*/ 430 h 430"/>
              <a:gd name="T4" fmla="*/ 34 w 34"/>
              <a:gd name="T5" fmla="*/ 430 h 430"/>
            </a:gdLst>
            <a:ahLst/>
            <a:cxnLst>
              <a:cxn ang="0">
                <a:pos x="T0" y="T1"/>
              </a:cxn>
              <a:cxn ang="0">
                <a:pos x="T2" y="T3"/>
              </a:cxn>
              <a:cxn ang="0">
                <a:pos x="T4" y="T5"/>
              </a:cxn>
            </a:cxnLst>
            <a:rect l="0" t="0" r="r" b="b"/>
            <a:pathLst>
              <a:path w="34" h="430">
                <a:moveTo>
                  <a:pt x="0" y="0"/>
                </a:moveTo>
                <a:lnTo>
                  <a:pt x="0" y="430"/>
                </a:lnTo>
                <a:lnTo>
                  <a:pt x="34" y="430"/>
                </a:lnTo>
              </a:path>
            </a:pathLst>
          </a:custGeom>
          <a:noFill/>
          <a:ln w="3175"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99722"/>
            <a:endParaRPr lang="en-US" sz="1378" kern="0">
              <a:solidFill>
                <a:sysClr val="windowText" lastClr="000000"/>
              </a:solidFill>
            </a:endParaRPr>
          </a:p>
        </p:txBody>
      </p:sp>
      <p:sp>
        <p:nvSpPr>
          <p:cNvPr id="3810357" name="Rectangle 53"/>
          <p:cNvSpPr>
            <a:spLocks noChangeArrowheads="1"/>
          </p:cNvSpPr>
          <p:nvPr>
            <p:custDataLst>
              <p:tags r:id="rId50"/>
            </p:custDataLst>
          </p:nvPr>
        </p:nvSpPr>
        <p:spPr bwMode="gray">
          <a:xfrm>
            <a:off x="5509226" y="2796085"/>
            <a:ext cx="858870" cy="166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defTabSz="685145"/>
            <a:r>
              <a:rPr lang="es-EC" altLang="en-US" sz="689" kern="0"/>
              <a:t>Quema de metano en rellenos sanitarios</a:t>
            </a:r>
          </a:p>
        </p:txBody>
      </p:sp>
      <p:sp>
        <p:nvSpPr>
          <p:cNvPr id="3810358" name="Freeform 54"/>
          <p:cNvSpPr>
            <a:spLocks/>
          </p:cNvSpPr>
          <p:nvPr>
            <p:custDataLst>
              <p:tags r:id="rId51"/>
            </p:custDataLst>
          </p:nvPr>
        </p:nvSpPr>
        <p:spPr bwMode="gray">
          <a:xfrm>
            <a:off x="5702380" y="3049981"/>
            <a:ext cx="32800" cy="617123"/>
          </a:xfrm>
          <a:custGeom>
            <a:avLst/>
            <a:gdLst>
              <a:gd name="T0" fmla="*/ 0 w 34"/>
              <a:gd name="T1" fmla="*/ 0 h 430"/>
              <a:gd name="T2" fmla="*/ 0 w 34"/>
              <a:gd name="T3" fmla="*/ 430 h 430"/>
              <a:gd name="T4" fmla="*/ 34 w 34"/>
              <a:gd name="T5" fmla="*/ 430 h 430"/>
            </a:gdLst>
            <a:ahLst/>
            <a:cxnLst>
              <a:cxn ang="0">
                <a:pos x="T0" y="T1"/>
              </a:cxn>
              <a:cxn ang="0">
                <a:pos x="T2" y="T3"/>
              </a:cxn>
              <a:cxn ang="0">
                <a:pos x="T4" y="T5"/>
              </a:cxn>
            </a:cxnLst>
            <a:rect l="0" t="0" r="r" b="b"/>
            <a:pathLst>
              <a:path w="34" h="430">
                <a:moveTo>
                  <a:pt x="0" y="0"/>
                </a:moveTo>
                <a:lnTo>
                  <a:pt x="0" y="430"/>
                </a:lnTo>
                <a:lnTo>
                  <a:pt x="34" y="430"/>
                </a:lnTo>
              </a:path>
            </a:pathLst>
          </a:custGeom>
          <a:noFill/>
          <a:ln w="3175"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99722"/>
            <a:endParaRPr lang="en-US" sz="1378" kern="0">
              <a:solidFill>
                <a:sysClr val="windowText" lastClr="000000"/>
              </a:solidFill>
            </a:endParaRPr>
          </a:p>
        </p:txBody>
      </p:sp>
      <p:sp>
        <p:nvSpPr>
          <p:cNvPr id="3810359" name="Rectangle 55"/>
          <p:cNvSpPr>
            <a:spLocks noChangeArrowheads="1"/>
          </p:cNvSpPr>
          <p:nvPr>
            <p:custDataLst>
              <p:tags r:id="rId52"/>
            </p:custDataLst>
          </p:nvPr>
        </p:nvSpPr>
        <p:spPr bwMode="gray">
          <a:xfrm>
            <a:off x="5741254" y="3026899"/>
            <a:ext cx="1039877" cy="166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defTabSz="685145"/>
            <a:r>
              <a:rPr lang="es-EC" altLang="en-US" sz="689" kern="0"/>
              <a:t>Prácticas agrícolas sustentables</a:t>
            </a:r>
          </a:p>
        </p:txBody>
      </p:sp>
      <p:sp>
        <p:nvSpPr>
          <p:cNvPr id="3810360" name="Freeform 56"/>
          <p:cNvSpPr>
            <a:spLocks/>
          </p:cNvSpPr>
          <p:nvPr>
            <p:custDataLst>
              <p:tags r:id="rId53"/>
            </p:custDataLst>
          </p:nvPr>
        </p:nvSpPr>
        <p:spPr bwMode="gray">
          <a:xfrm>
            <a:off x="5882172" y="3216409"/>
            <a:ext cx="32800" cy="450695"/>
          </a:xfrm>
          <a:custGeom>
            <a:avLst/>
            <a:gdLst>
              <a:gd name="T0" fmla="*/ 0 w 34"/>
              <a:gd name="T1" fmla="*/ 0 h 430"/>
              <a:gd name="T2" fmla="*/ 0 w 34"/>
              <a:gd name="T3" fmla="*/ 430 h 430"/>
              <a:gd name="T4" fmla="*/ 34 w 34"/>
              <a:gd name="T5" fmla="*/ 430 h 430"/>
            </a:gdLst>
            <a:ahLst/>
            <a:cxnLst>
              <a:cxn ang="0">
                <a:pos x="T0" y="T1"/>
              </a:cxn>
              <a:cxn ang="0">
                <a:pos x="T2" y="T3"/>
              </a:cxn>
              <a:cxn ang="0">
                <a:pos x="T4" y="T5"/>
              </a:cxn>
            </a:cxnLst>
            <a:rect l="0" t="0" r="r" b="b"/>
            <a:pathLst>
              <a:path w="34" h="430">
                <a:moveTo>
                  <a:pt x="0" y="0"/>
                </a:moveTo>
                <a:lnTo>
                  <a:pt x="0" y="430"/>
                </a:lnTo>
                <a:lnTo>
                  <a:pt x="34" y="430"/>
                </a:lnTo>
              </a:path>
            </a:pathLst>
          </a:custGeom>
          <a:noFill/>
          <a:ln w="3175"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99722"/>
            <a:endParaRPr lang="en-US" sz="1378" kern="0">
              <a:solidFill>
                <a:sysClr val="windowText" lastClr="000000"/>
              </a:solidFill>
            </a:endParaRPr>
          </a:p>
        </p:txBody>
      </p:sp>
      <p:sp>
        <p:nvSpPr>
          <p:cNvPr id="3810361" name="Rectangle 57"/>
          <p:cNvSpPr>
            <a:spLocks noChangeArrowheads="1"/>
          </p:cNvSpPr>
          <p:nvPr>
            <p:custDataLst>
              <p:tags r:id="rId54"/>
            </p:custDataLst>
          </p:nvPr>
        </p:nvSpPr>
        <p:spPr bwMode="gray">
          <a:xfrm>
            <a:off x="6526020" y="3985383"/>
            <a:ext cx="604975" cy="16642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defTabSz="685145"/>
            <a:r>
              <a:rPr lang="es-EC" altLang="en-US" sz="689" kern="0"/>
              <a:t>Manejo </a:t>
            </a:r>
          </a:p>
          <a:p>
            <a:pPr defTabSz="685145"/>
            <a:r>
              <a:rPr lang="es-EC" altLang="en-US" sz="689" kern="0"/>
              <a:t>forestal sustentable</a:t>
            </a:r>
          </a:p>
        </p:txBody>
      </p:sp>
      <p:sp>
        <p:nvSpPr>
          <p:cNvPr id="3810362" name="Freeform 58"/>
          <p:cNvSpPr>
            <a:spLocks/>
          </p:cNvSpPr>
          <p:nvPr>
            <p:custDataLst>
              <p:tags r:id="rId55"/>
            </p:custDataLst>
          </p:nvPr>
        </p:nvSpPr>
        <p:spPr bwMode="gray">
          <a:xfrm>
            <a:off x="7321720" y="3642808"/>
            <a:ext cx="190725" cy="363227"/>
          </a:xfrm>
          <a:custGeom>
            <a:avLst/>
            <a:gdLst>
              <a:gd name="T0" fmla="*/ 0 w 34"/>
              <a:gd name="T1" fmla="*/ 0 h 430"/>
              <a:gd name="T2" fmla="*/ 0 w 34"/>
              <a:gd name="T3" fmla="*/ 430 h 430"/>
              <a:gd name="T4" fmla="*/ 34 w 34"/>
              <a:gd name="T5" fmla="*/ 430 h 430"/>
            </a:gdLst>
            <a:ahLst/>
            <a:cxnLst>
              <a:cxn ang="0">
                <a:pos x="T0" y="T1"/>
              </a:cxn>
              <a:cxn ang="0">
                <a:pos x="T2" y="T3"/>
              </a:cxn>
              <a:cxn ang="0">
                <a:pos x="T4" y="T5"/>
              </a:cxn>
            </a:cxnLst>
            <a:rect l="0" t="0" r="r" b="b"/>
            <a:pathLst>
              <a:path w="34" h="430">
                <a:moveTo>
                  <a:pt x="0" y="0"/>
                </a:moveTo>
                <a:lnTo>
                  <a:pt x="0" y="430"/>
                </a:lnTo>
                <a:lnTo>
                  <a:pt x="34" y="430"/>
                </a:lnTo>
              </a:path>
            </a:pathLst>
          </a:custGeom>
          <a:noFill/>
          <a:ln w="3175"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99722"/>
            <a:endParaRPr lang="en-US" sz="1378" kern="0">
              <a:solidFill>
                <a:sysClr val="windowText" lastClr="000000"/>
              </a:solidFill>
            </a:endParaRPr>
          </a:p>
        </p:txBody>
      </p:sp>
      <p:sp>
        <p:nvSpPr>
          <p:cNvPr id="3810363" name="Rectangle 59"/>
          <p:cNvSpPr>
            <a:spLocks noChangeArrowheads="1"/>
          </p:cNvSpPr>
          <p:nvPr>
            <p:custDataLst>
              <p:tags r:id="rId56"/>
            </p:custDataLst>
          </p:nvPr>
        </p:nvSpPr>
        <p:spPr bwMode="gray">
          <a:xfrm>
            <a:off x="7448060" y="3936792"/>
            <a:ext cx="572175" cy="1664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defTabSz="685145"/>
            <a:r>
              <a:rPr lang="es-EC" altLang="en-US" sz="689" kern="0"/>
              <a:t>Captura y secuestro de carbón</a:t>
            </a:r>
          </a:p>
        </p:txBody>
      </p:sp>
      <p:sp>
        <p:nvSpPr>
          <p:cNvPr id="3810364" name="Rectangle 60"/>
          <p:cNvSpPr>
            <a:spLocks noChangeArrowheads="1"/>
          </p:cNvSpPr>
          <p:nvPr>
            <p:custDataLst>
              <p:tags r:id="rId57"/>
            </p:custDataLst>
          </p:nvPr>
        </p:nvSpPr>
        <p:spPr bwMode="gray">
          <a:xfrm>
            <a:off x="4992933" y="3186039"/>
            <a:ext cx="438545" cy="16642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defTabSz="685145"/>
            <a:r>
              <a:rPr lang="es-EC" altLang="en-US" sz="689" kern="0"/>
              <a:t>Energía geotérmica</a:t>
            </a:r>
          </a:p>
        </p:txBody>
      </p:sp>
      <p:sp>
        <p:nvSpPr>
          <p:cNvPr id="3810365" name="Rectangle 61"/>
          <p:cNvSpPr>
            <a:spLocks noChangeArrowheads="1"/>
          </p:cNvSpPr>
          <p:nvPr>
            <p:custDataLst>
              <p:tags r:id="rId58"/>
            </p:custDataLst>
          </p:nvPr>
        </p:nvSpPr>
        <p:spPr bwMode="gray">
          <a:xfrm>
            <a:off x="4679512" y="3868762"/>
            <a:ext cx="1129772" cy="16642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defTabSz="685145"/>
            <a:r>
              <a:rPr lang="es-EC" altLang="en-US" sz="689" kern="0"/>
              <a:t>Reducción de deforestación por cambio de uso de suelo a agricultura</a:t>
            </a:r>
          </a:p>
        </p:txBody>
      </p:sp>
      <p:sp>
        <p:nvSpPr>
          <p:cNvPr id="3810366" name="Rectangle 62"/>
          <p:cNvSpPr>
            <a:spLocks noChangeArrowheads="1"/>
          </p:cNvSpPr>
          <p:nvPr>
            <p:custDataLst>
              <p:tags r:id="rId59"/>
            </p:custDataLst>
          </p:nvPr>
        </p:nvSpPr>
        <p:spPr bwMode="gray">
          <a:xfrm>
            <a:off x="4189943" y="4109294"/>
            <a:ext cx="725241" cy="16642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defTabSz="685145"/>
            <a:r>
              <a:rPr lang="es-EC" altLang="en-US" sz="689" kern="0"/>
              <a:t>Eficiencia vehículos pesados</a:t>
            </a:r>
          </a:p>
        </p:txBody>
      </p:sp>
      <p:sp>
        <p:nvSpPr>
          <p:cNvPr id="3810367" name="Freeform 63"/>
          <p:cNvSpPr>
            <a:spLocks/>
          </p:cNvSpPr>
          <p:nvPr>
            <p:custDataLst>
              <p:tags r:id="rId60"/>
            </p:custDataLst>
          </p:nvPr>
        </p:nvSpPr>
        <p:spPr bwMode="gray">
          <a:xfrm>
            <a:off x="6984003" y="3575992"/>
            <a:ext cx="46163" cy="1135847"/>
          </a:xfrm>
          <a:custGeom>
            <a:avLst/>
            <a:gdLst>
              <a:gd name="T0" fmla="*/ 0 w 34"/>
              <a:gd name="T1" fmla="*/ 0 h 430"/>
              <a:gd name="T2" fmla="*/ 0 w 34"/>
              <a:gd name="T3" fmla="*/ 430 h 430"/>
              <a:gd name="T4" fmla="*/ 34 w 34"/>
              <a:gd name="T5" fmla="*/ 430 h 430"/>
            </a:gdLst>
            <a:ahLst/>
            <a:cxnLst>
              <a:cxn ang="0">
                <a:pos x="T0" y="T1"/>
              </a:cxn>
              <a:cxn ang="0">
                <a:pos x="T2" y="T3"/>
              </a:cxn>
              <a:cxn ang="0">
                <a:pos x="T4" y="T5"/>
              </a:cxn>
            </a:cxnLst>
            <a:rect l="0" t="0" r="r" b="b"/>
            <a:pathLst>
              <a:path w="34" h="430">
                <a:moveTo>
                  <a:pt x="0" y="0"/>
                </a:moveTo>
                <a:lnTo>
                  <a:pt x="0" y="430"/>
                </a:lnTo>
                <a:lnTo>
                  <a:pt x="34" y="430"/>
                </a:lnTo>
              </a:path>
            </a:pathLst>
          </a:custGeom>
          <a:noFill/>
          <a:ln w="3175"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99722"/>
            <a:endParaRPr lang="en-US" sz="1378" kern="0">
              <a:solidFill>
                <a:sysClr val="windowText" lastClr="000000"/>
              </a:solidFill>
            </a:endParaRPr>
          </a:p>
        </p:txBody>
      </p:sp>
      <p:sp>
        <p:nvSpPr>
          <p:cNvPr id="3810368" name="Rectangle 64"/>
          <p:cNvSpPr>
            <a:spLocks noChangeArrowheads="1"/>
          </p:cNvSpPr>
          <p:nvPr>
            <p:custDataLst>
              <p:tags r:id="rId61"/>
            </p:custDataLst>
          </p:nvPr>
        </p:nvSpPr>
        <p:spPr bwMode="gray">
          <a:xfrm>
            <a:off x="6829723" y="4592788"/>
            <a:ext cx="499286" cy="16642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defTabSz="685145"/>
            <a:r>
              <a:rPr lang="es-EC" altLang="en-US" sz="689" kern="0"/>
              <a:t>Tratamiento de aguas residuales</a:t>
            </a:r>
          </a:p>
        </p:txBody>
      </p:sp>
      <p:sp>
        <p:nvSpPr>
          <p:cNvPr id="3810369" name="Freeform 65"/>
          <p:cNvSpPr>
            <a:spLocks/>
          </p:cNvSpPr>
          <p:nvPr>
            <p:custDataLst>
              <p:tags r:id="rId62"/>
            </p:custDataLst>
          </p:nvPr>
        </p:nvSpPr>
        <p:spPr bwMode="gray">
          <a:xfrm>
            <a:off x="7143143" y="3642807"/>
            <a:ext cx="32800" cy="567315"/>
          </a:xfrm>
          <a:custGeom>
            <a:avLst/>
            <a:gdLst>
              <a:gd name="T0" fmla="*/ 0 w 34"/>
              <a:gd name="T1" fmla="*/ 0 h 430"/>
              <a:gd name="T2" fmla="*/ 0 w 34"/>
              <a:gd name="T3" fmla="*/ 430 h 430"/>
              <a:gd name="T4" fmla="*/ 34 w 34"/>
              <a:gd name="T5" fmla="*/ 430 h 430"/>
            </a:gdLst>
            <a:ahLst/>
            <a:cxnLst>
              <a:cxn ang="0">
                <a:pos x="T0" y="T1"/>
              </a:cxn>
              <a:cxn ang="0">
                <a:pos x="T2" y="T3"/>
              </a:cxn>
              <a:cxn ang="0">
                <a:pos x="T4" y="T5"/>
              </a:cxn>
            </a:cxnLst>
            <a:rect l="0" t="0" r="r" b="b"/>
            <a:pathLst>
              <a:path w="34" h="430">
                <a:moveTo>
                  <a:pt x="0" y="0"/>
                </a:moveTo>
                <a:lnTo>
                  <a:pt x="0" y="430"/>
                </a:lnTo>
                <a:lnTo>
                  <a:pt x="34" y="430"/>
                </a:lnTo>
              </a:path>
            </a:pathLst>
          </a:custGeom>
          <a:noFill/>
          <a:ln w="3175"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99722"/>
            <a:endParaRPr lang="en-US" sz="1378" kern="0">
              <a:solidFill>
                <a:sysClr val="windowText" lastClr="000000"/>
              </a:solidFill>
            </a:endParaRPr>
          </a:p>
        </p:txBody>
      </p:sp>
      <p:sp>
        <p:nvSpPr>
          <p:cNvPr id="3810370" name="Rectangle 66"/>
          <p:cNvSpPr>
            <a:spLocks noChangeArrowheads="1"/>
          </p:cNvSpPr>
          <p:nvPr>
            <p:custDataLst>
              <p:tags r:id="rId63"/>
            </p:custDataLst>
          </p:nvPr>
        </p:nvSpPr>
        <p:spPr bwMode="gray">
          <a:xfrm>
            <a:off x="7041100" y="4148168"/>
            <a:ext cx="304916" cy="16642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defTabSz="685145"/>
            <a:r>
              <a:rPr lang="es-EC" altLang="en-US" sz="689" kern="0"/>
              <a:t>Metro y </a:t>
            </a:r>
          </a:p>
          <a:p>
            <a:pPr defTabSz="685145"/>
            <a:r>
              <a:rPr lang="es-EC" altLang="en-US" sz="689" kern="0"/>
              <a:t>BRTs</a:t>
            </a:r>
          </a:p>
        </p:txBody>
      </p:sp>
      <p:sp>
        <p:nvSpPr>
          <p:cNvPr id="3810371" name="Freeform 67"/>
          <p:cNvSpPr>
            <a:spLocks/>
          </p:cNvSpPr>
          <p:nvPr>
            <p:custDataLst>
              <p:tags r:id="rId64"/>
            </p:custDataLst>
          </p:nvPr>
        </p:nvSpPr>
        <p:spPr bwMode="gray">
          <a:xfrm flipH="1">
            <a:off x="6381458" y="3575993"/>
            <a:ext cx="41303" cy="393598"/>
          </a:xfrm>
          <a:custGeom>
            <a:avLst/>
            <a:gdLst>
              <a:gd name="T0" fmla="*/ 0 w 34"/>
              <a:gd name="T1" fmla="*/ 0 h 430"/>
              <a:gd name="T2" fmla="*/ 0 w 34"/>
              <a:gd name="T3" fmla="*/ 430 h 430"/>
              <a:gd name="T4" fmla="*/ 34 w 34"/>
              <a:gd name="T5" fmla="*/ 430 h 430"/>
            </a:gdLst>
            <a:ahLst/>
            <a:cxnLst>
              <a:cxn ang="0">
                <a:pos x="T0" y="T1"/>
              </a:cxn>
              <a:cxn ang="0">
                <a:pos x="T2" y="T3"/>
              </a:cxn>
              <a:cxn ang="0">
                <a:pos x="T4" y="T5"/>
              </a:cxn>
            </a:cxnLst>
            <a:rect l="0" t="0" r="r" b="b"/>
            <a:pathLst>
              <a:path w="34" h="430">
                <a:moveTo>
                  <a:pt x="0" y="0"/>
                </a:moveTo>
                <a:lnTo>
                  <a:pt x="0" y="430"/>
                </a:lnTo>
                <a:lnTo>
                  <a:pt x="34" y="430"/>
                </a:lnTo>
              </a:path>
            </a:pathLst>
          </a:custGeom>
          <a:noFill/>
          <a:ln w="3175"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99722"/>
            <a:endParaRPr lang="en-US" sz="1378" kern="0">
              <a:solidFill>
                <a:sysClr val="windowText" lastClr="000000"/>
              </a:solidFill>
            </a:endParaRPr>
          </a:p>
        </p:txBody>
      </p:sp>
      <p:sp>
        <p:nvSpPr>
          <p:cNvPr id="3810372" name="Rectangle 68"/>
          <p:cNvSpPr>
            <a:spLocks noChangeArrowheads="1"/>
          </p:cNvSpPr>
          <p:nvPr>
            <p:custDataLst>
              <p:tags r:id="rId65"/>
            </p:custDataLst>
          </p:nvPr>
        </p:nvSpPr>
        <p:spPr bwMode="gray">
          <a:xfrm>
            <a:off x="6136067" y="3822600"/>
            <a:ext cx="387524" cy="16642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defTabSz="685145"/>
            <a:r>
              <a:rPr lang="es-EC" altLang="en-US" sz="689" kern="0"/>
              <a:t>Energía </a:t>
            </a:r>
          </a:p>
          <a:p>
            <a:pPr defTabSz="685145"/>
            <a:r>
              <a:rPr lang="es-EC" altLang="en-US" sz="689" kern="0"/>
              <a:t>eólica</a:t>
            </a:r>
          </a:p>
        </p:txBody>
      </p:sp>
      <p:sp>
        <p:nvSpPr>
          <p:cNvPr id="3810373" name="Rectangle 69"/>
          <p:cNvSpPr>
            <a:spLocks noChangeArrowheads="1"/>
          </p:cNvSpPr>
          <p:nvPr>
            <p:custDataLst>
              <p:tags r:id="rId66"/>
            </p:custDataLst>
          </p:nvPr>
        </p:nvSpPr>
        <p:spPr bwMode="gray">
          <a:xfrm>
            <a:off x="2288768" y="4515041"/>
            <a:ext cx="1251253" cy="10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defTabSz="685145"/>
            <a:r>
              <a:rPr lang="es-EC" altLang="en-US" sz="689" kern="0"/>
              <a:t>Electrodomésticos, residencial</a:t>
            </a:r>
          </a:p>
        </p:txBody>
      </p:sp>
      <p:sp>
        <p:nvSpPr>
          <p:cNvPr id="3810374" name="Freeform 70"/>
          <p:cNvSpPr>
            <a:spLocks/>
          </p:cNvSpPr>
          <p:nvPr>
            <p:custDataLst>
              <p:tags r:id="rId67"/>
            </p:custDataLst>
          </p:nvPr>
        </p:nvSpPr>
        <p:spPr bwMode="gray">
          <a:xfrm>
            <a:off x="2134487" y="4044909"/>
            <a:ext cx="145777" cy="512649"/>
          </a:xfrm>
          <a:custGeom>
            <a:avLst/>
            <a:gdLst>
              <a:gd name="T0" fmla="*/ 0 w 34"/>
              <a:gd name="T1" fmla="*/ 0 h 430"/>
              <a:gd name="T2" fmla="*/ 0 w 34"/>
              <a:gd name="T3" fmla="*/ 430 h 430"/>
              <a:gd name="T4" fmla="*/ 34 w 34"/>
              <a:gd name="T5" fmla="*/ 430 h 430"/>
            </a:gdLst>
            <a:ahLst/>
            <a:cxnLst>
              <a:cxn ang="0">
                <a:pos x="T0" y="T1"/>
              </a:cxn>
              <a:cxn ang="0">
                <a:pos x="T2" y="T3"/>
              </a:cxn>
              <a:cxn ang="0">
                <a:pos x="T4" y="T5"/>
              </a:cxn>
            </a:cxnLst>
            <a:rect l="0" t="0" r="r" b="b"/>
            <a:pathLst>
              <a:path w="34" h="430">
                <a:moveTo>
                  <a:pt x="0" y="0"/>
                </a:moveTo>
                <a:lnTo>
                  <a:pt x="0" y="430"/>
                </a:lnTo>
                <a:lnTo>
                  <a:pt x="34" y="430"/>
                </a:lnTo>
              </a:path>
            </a:pathLst>
          </a:custGeom>
          <a:noFill/>
          <a:ln w="3175"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99722"/>
            <a:endParaRPr lang="en-US" sz="1378" kern="0">
              <a:solidFill>
                <a:sysClr val="windowText" lastClr="000000"/>
              </a:solidFill>
            </a:endParaRPr>
          </a:p>
        </p:txBody>
      </p:sp>
      <p:sp>
        <p:nvSpPr>
          <p:cNvPr id="3810375" name="McK 5. Source"/>
          <p:cNvSpPr>
            <a:spLocks noChangeArrowheads="1"/>
          </p:cNvSpPr>
          <p:nvPr>
            <p:custDataLst>
              <p:tags r:id="rId68"/>
            </p:custDataLst>
          </p:nvPr>
        </p:nvSpPr>
        <p:spPr bwMode="auto">
          <a:xfrm>
            <a:off x="1234314" y="5781534"/>
            <a:ext cx="5251618" cy="11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marL="609600" indent="-609600" defTabSz="895350">
              <a:tabLst>
                <a:tab pos="612775" algn="l"/>
              </a:tabLst>
              <a:defRPr sz="2400">
                <a:solidFill>
                  <a:schemeClr val="tx1"/>
                </a:solidFill>
                <a:latin typeface="Arial" panose="020B0604020202020204" pitchFamily="34" charset="0"/>
              </a:defRPr>
            </a:lvl1pPr>
            <a:lvl2pPr marL="785813" indent="-142875" defTabSz="895350">
              <a:tabLst>
                <a:tab pos="612775" algn="l"/>
              </a:tabLst>
              <a:defRPr sz="2400">
                <a:solidFill>
                  <a:schemeClr val="tx1"/>
                </a:solidFill>
                <a:latin typeface="Arial" panose="020B0604020202020204" pitchFamily="34" charset="0"/>
              </a:defRPr>
            </a:lvl2pPr>
            <a:lvl3pPr marL="936625" indent="-149225" defTabSz="895350">
              <a:tabLst>
                <a:tab pos="612775" algn="l"/>
              </a:tabLst>
              <a:defRPr sz="2400">
                <a:solidFill>
                  <a:schemeClr val="tx1"/>
                </a:solidFill>
                <a:latin typeface="Arial" panose="020B0604020202020204" pitchFamily="34" charset="0"/>
              </a:defRPr>
            </a:lvl3pPr>
            <a:lvl4pPr marL="1073150" indent="-134938" defTabSz="895350">
              <a:tabLst>
                <a:tab pos="612775" algn="l"/>
              </a:tabLst>
              <a:defRPr sz="2400">
                <a:solidFill>
                  <a:schemeClr val="tx1"/>
                </a:solidFill>
                <a:latin typeface="Arial" panose="020B0604020202020204" pitchFamily="34" charset="0"/>
              </a:defRPr>
            </a:lvl4pPr>
            <a:lvl5pPr marL="1223963" indent="-149225" defTabSz="895350">
              <a:tabLst>
                <a:tab pos="612775" algn="l"/>
              </a:tabLst>
              <a:defRPr sz="2400">
                <a:solidFill>
                  <a:schemeClr val="tx1"/>
                </a:solidFill>
                <a:latin typeface="Arial" panose="020B0604020202020204" pitchFamily="34" charset="0"/>
              </a:defRPr>
            </a:lvl5pPr>
            <a:lvl6pPr marL="1681163" indent="-149225" defTabSz="895350" fontAlgn="base">
              <a:spcBef>
                <a:spcPct val="0"/>
              </a:spcBef>
              <a:spcAft>
                <a:spcPct val="0"/>
              </a:spcAft>
              <a:tabLst>
                <a:tab pos="612775" algn="l"/>
              </a:tabLst>
              <a:defRPr sz="2400">
                <a:solidFill>
                  <a:schemeClr val="tx1"/>
                </a:solidFill>
                <a:latin typeface="Arial" panose="020B0604020202020204" pitchFamily="34" charset="0"/>
              </a:defRPr>
            </a:lvl6pPr>
            <a:lvl7pPr marL="2138363" indent="-149225" defTabSz="895350" fontAlgn="base">
              <a:spcBef>
                <a:spcPct val="0"/>
              </a:spcBef>
              <a:spcAft>
                <a:spcPct val="0"/>
              </a:spcAft>
              <a:tabLst>
                <a:tab pos="612775" algn="l"/>
              </a:tabLst>
              <a:defRPr sz="2400">
                <a:solidFill>
                  <a:schemeClr val="tx1"/>
                </a:solidFill>
                <a:latin typeface="Arial" panose="020B0604020202020204" pitchFamily="34" charset="0"/>
              </a:defRPr>
            </a:lvl7pPr>
            <a:lvl8pPr marL="2595563" indent="-149225" defTabSz="895350" fontAlgn="base">
              <a:spcBef>
                <a:spcPct val="0"/>
              </a:spcBef>
              <a:spcAft>
                <a:spcPct val="0"/>
              </a:spcAft>
              <a:tabLst>
                <a:tab pos="612775" algn="l"/>
              </a:tabLst>
              <a:defRPr sz="2400">
                <a:solidFill>
                  <a:schemeClr val="tx1"/>
                </a:solidFill>
                <a:latin typeface="Arial" panose="020B0604020202020204" pitchFamily="34" charset="0"/>
              </a:defRPr>
            </a:lvl8pPr>
            <a:lvl9pPr marL="3052763" indent="-149225" defTabSz="895350" fontAlgn="base">
              <a:spcBef>
                <a:spcPct val="0"/>
              </a:spcBef>
              <a:spcAft>
                <a:spcPct val="0"/>
              </a:spcAft>
              <a:tabLst>
                <a:tab pos="612775" algn="l"/>
              </a:tabLst>
              <a:defRPr sz="2400">
                <a:solidFill>
                  <a:schemeClr val="tx1"/>
                </a:solidFill>
                <a:latin typeface="Arial" panose="020B0604020202020204" pitchFamily="34" charset="0"/>
              </a:defRPr>
            </a:lvl9pPr>
          </a:lstStyle>
          <a:p>
            <a:pPr marL="466481" indent="-466481" defTabSz="685145">
              <a:tabLst>
                <a:tab pos="468911" algn="l"/>
              </a:tabLst>
            </a:pPr>
            <a:r>
              <a:rPr lang="es-EC" altLang="zh-CN" sz="765" kern="0">
                <a:solidFill>
                  <a:schemeClr val="bg1"/>
                </a:solidFill>
                <a:ea typeface="SimSun" panose="02010600030101010101" pitchFamily="2" charset="-122"/>
              </a:rPr>
              <a:t>FUENTE: </a:t>
            </a:r>
            <a:r>
              <a:rPr lang="es-EC" altLang="en-US" sz="765" kern="0">
                <a:solidFill>
                  <a:schemeClr val="bg1"/>
                </a:solidFill>
              </a:rPr>
              <a:t>Curva de costos de abatimiento de GEI; Análisis Equipo de Trabajo</a:t>
            </a:r>
            <a:endParaRPr lang="es-EC" altLang="zh-CN" sz="765" kern="0">
              <a:solidFill>
                <a:schemeClr val="bg1"/>
              </a:solidFill>
              <a:ea typeface="SimSun" panose="02010600030101010101" pitchFamily="2" charset="-122"/>
            </a:endParaRPr>
          </a:p>
        </p:txBody>
      </p:sp>
      <p:sp>
        <p:nvSpPr>
          <p:cNvPr id="3810376" name="McK Measure"/>
          <p:cNvSpPr txBox="1">
            <a:spLocks noChangeArrowheads="1"/>
          </p:cNvSpPr>
          <p:nvPr>
            <p:custDataLst>
              <p:tags r:id="rId69"/>
            </p:custDataLst>
          </p:nvPr>
        </p:nvSpPr>
        <p:spPr bwMode="gray">
          <a:xfrm>
            <a:off x="1234313" y="1672388"/>
            <a:ext cx="5763053" cy="329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defRPr sz="2400">
                <a:solidFill>
                  <a:schemeClr val="tx1"/>
                </a:solidFill>
                <a:latin typeface="Arial" panose="020B0604020202020204" pitchFamily="34" charset="0"/>
              </a:defRPr>
            </a:lvl1pPr>
            <a:lvl2pPr marL="447675" defTabSz="895350">
              <a:defRPr sz="2400">
                <a:solidFill>
                  <a:schemeClr val="tx1"/>
                </a:solidFill>
                <a:latin typeface="Arial" panose="020B0604020202020204" pitchFamily="34" charset="0"/>
              </a:defRPr>
            </a:lvl2pPr>
            <a:lvl3pPr marL="895350" defTabSz="895350">
              <a:defRPr sz="2400">
                <a:solidFill>
                  <a:schemeClr val="tx1"/>
                </a:solidFill>
                <a:latin typeface="Arial" panose="020B0604020202020204" pitchFamily="34" charset="0"/>
              </a:defRPr>
            </a:lvl3pPr>
            <a:lvl4pPr marL="1344613" defTabSz="895350">
              <a:defRPr sz="2400">
                <a:solidFill>
                  <a:schemeClr val="tx1"/>
                </a:solidFill>
                <a:latin typeface="Arial" panose="020B0604020202020204" pitchFamily="34" charset="0"/>
              </a:defRPr>
            </a:lvl4pPr>
            <a:lvl5pPr marL="1792288" defTabSz="895350">
              <a:defRPr sz="2400">
                <a:solidFill>
                  <a:schemeClr val="tx1"/>
                </a:solidFill>
                <a:latin typeface="Arial" panose="020B0604020202020204" pitchFamily="34" charset="0"/>
              </a:defRPr>
            </a:lvl5pPr>
            <a:lvl6pPr marL="2249488" defTabSz="895350" fontAlgn="base">
              <a:spcBef>
                <a:spcPct val="0"/>
              </a:spcBef>
              <a:spcAft>
                <a:spcPct val="0"/>
              </a:spcAft>
              <a:defRPr sz="2400">
                <a:solidFill>
                  <a:schemeClr val="tx1"/>
                </a:solidFill>
                <a:latin typeface="Arial" panose="020B0604020202020204" pitchFamily="34" charset="0"/>
              </a:defRPr>
            </a:lvl6pPr>
            <a:lvl7pPr marL="2706688" defTabSz="895350" fontAlgn="base">
              <a:spcBef>
                <a:spcPct val="0"/>
              </a:spcBef>
              <a:spcAft>
                <a:spcPct val="0"/>
              </a:spcAft>
              <a:defRPr sz="2400">
                <a:solidFill>
                  <a:schemeClr val="tx1"/>
                </a:solidFill>
                <a:latin typeface="Arial" panose="020B0604020202020204" pitchFamily="34" charset="0"/>
              </a:defRPr>
            </a:lvl7pPr>
            <a:lvl8pPr marL="3163888" defTabSz="895350" fontAlgn="base">
              <a:spcBef>
                <a:spcPct val="0"/>
              </a:spcBef>
              <a:spcAft>
                <a:spcPct val="0"/>
              </a:spcAft>
              <a:defRPr sz="2400">
                <a:solidFill>
                  <a:schemeClr val="tx1"/>
                </a:solidFill>
                <a:latin typeface="Arial" panose="020B0604020202020204" pitchFamily="34" charset="0"/>
              </a:defRPr>
            </a:lvl8pPr>
            <a:lvl9pPr marL="3621088" defTabSz="895350" fontAlgn="base">
              <a:spcBef>
                <a:spcPct val="0"/>
              </a:spcBef>
              <a:spcAft>
                <a:spcPct val="0"/>
              </a:spcAft>
              <a:defRPr sz="2400">
                <a:solidFill>
                  <a:schemeClr val="tx1"/>
                </a:solidFill>
                <a:latin typeface="Arial" panose="020B0604020202020204" pitchFamily="34" charset="0"/>
              </a:defRPr>
            </a:lvl9pPr>
          </a:lstStyle>
          <a:p>
            <a:pPr defTabSz="685145"/>
            <a:r>
              <a:rPr lang="es-EC" altLang="en-US" sz="1071" b="1" kern="0">
                <a:solidFill>
                  <a:schemeClr val="folHlink"/>
                </a:solidFill>
              </a:rPr>
              <a:t>Curva de costos de Abatimiento de Gases Efecto Invernadero (GEI) para M</a:t>
            </a:r>
            <a:r>
              <a:rPr lang="es-EC" altLang="en-US" sz="1071" b="1" kern="0">
                <a:solidFill>
                  <a:schemeClr val="folHlink"/>
                </a:solidFill>
                <a:latin typeface="Franklin Gothic Book" panose="020B0503020102020204" pitchFamily="34" charset="0"/>
              </a:rPr>
              <a:t>é</a:t>
            </a:r>
            <a:r>
              <a:rPr lang="es-EC" altLang="en-US" sz="1071" b="1" kern="0">
                <a:solidFill>
                  <a:schemeClr val="folHlink"/>
                </a:solidFill>
              </a:rPr>
              <a:t>xico en 2020</a:t>
            </a:r>
          </a:p>
          <a:p>
            <a:pPr defTabSz="685145"/>
            <a:r>
              <a:rPr lang="es-EC" altLang="en-US" sz="1071" kern="0">
                <a:solidFill>
                  <a:srgbClr val="808080"/>
                </a:solidFill>
              </a:rPr>
              <a:t>Costo, Euros/Tonelada de Di</a:t>
            </a:r>
            <a:r>
              <a:rPr lang="es-EC" altLang="en-US" sz="1071" kern="0">
                <a:solidFill>
                  <a:srgbClr val="808080"/>
                </a:solidFill>
                <a:latin typeface="Franklin Gothic Book" panose="020B0503020102020204" pitchFamily="34" charset="0"/>
              </a:rPr>
              <a:t>ó</a:t>
            </a:r>
            <a:r>
              <a:rPr lang="es-EC" altLang="en-US" sz="1071" kern="0">
                <a:solidFill>
                  <a:srgbClr val="808080"/>
                </a:solidFill>
              </a:rPr>
              <a:t>xido de Carbono equivalente</a:t>
            </a:r>
          </a:p>
        </p:txBody>
      </p:sp>
      <p:sp>
        <p:nvSpPr>
          <p:cNvPr id="3810377" name="Rectangle 73"/>
          <p:cNvSpPr>
            <a:spLocks noChangeArrowheads="1"/>
          </p:cNvSpPr>
          <p:nvPr>
            <p:custDataLst>
              <p:tags r:id="rId70"/>
            </p:custDataLst>
          </p:nvPr>
        </p:nvSpPr>
        <p:spPr bwMode="gray">
          <a:xfrm>
            <a:off x="1499141" y="5373910"/>
            <a:ext cx="1049595" cy="212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defTabSz="685145"/>
            <a:r>
              <a:rPr lang="es-EC" altLang="en-US" sz="689" kern="0"/>
              <a:t>Iluminación: incandescentes a CFLs</a:t>
            </a:r>
          </a:p>
        </p:txBody>
      </p:sp>
      <p:sp>
        <p:nvSpPr>
          <p:cNvPr id="3810378" name="Freeform 74"/>
          <p:cNvSpPr>
            <a:spLocks/>
          </p:cNvSpPr>
          <p:nvPr>
            <p:custDataLst>
              <p:tags r:id="rId71"/>
            </p:custDataLst>
          </p:nvPr>
        </p:nvSpPr>
        <p:spPr bwMode="gray">
          <a:xfrm>
            <a:off x="1438401" y="4459159"/>
            <a:ext cx="32800" cy="1024083"/>
          </a:xfrm>
          <a:custGeom>
            <a:avLst/>
            <a:gdLst>
              <a:gd name="T0" fmla="*/ 0 w 34"/>
              <a:gd name="T1" fmla="*/ 0 h 430"/>
              <a:gd name="T2" fmla="*/ 0 w 34"/>
              <a:gd name="T3" fmla="*/ 430 h 430"/>
              <a:gd name="T4" fmla="*/ 34 w 34"/>
              <a:gd name="T5" fmla="*/ 430 h 430"/>
            </a:gdLst>
            <a:ahLst/>
            <a:cxnLst>
              <a:cxn ang="0">
                <a:pos x="T0" y="T1"/>
              </a:cxn>
              <a:cxn ang="0">
                <a:pos x="T2" y="T3"/>
              </a:cxn>
              <a:cxn ang="0">
                <a:pos x="T4" y="T5"/>
              </a:cxn>
            </a:cxnLst>
            <a:rect l="0" t="0" r="r" b="b"/>
            <a:pathLst>
              <a:path w="34" h="430">
                <a:moveTo>
                  <a:pt x="0" y="0"/>
                </a:moveTo>
                <a:lnTo>
                  <a:pt x="0" y="430"/>
                </a:lnTo>
                <a:lnTo>
                  <a:pt x="34" y="430"/>
                </a:lnTo>
              </a:path>
            </a:pathLst>
          </a:custGeom>
          <a:noFill/>
          <a:ln w="3175"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99722"/>
            <a:endParaRPr lang="en-US" sz="1378" kern="0">
              <a:solidFill>
                <a:sysClr val="windowText" lastClr="000000"/>
              </a:solidFill>
            </a:endParaRPr>
          </a:p>
        </p:txBody>
      </p:sp>
      <p:sp>
        <p:nvSpPr>
          <p:cNvPr id="3810379" name="Rectangle 75"/>
          <p:cNvSpPr>
            <a:spLocks noChangeArrowheads="1"/>
          </p:cNvSpPr>
          <p:nvPr>
            <p:custDataLst>
              <p:tags r:id="rId72"/>
            </p:custDataLst>
          </p:nvPr>
        </p:nvSpPr>
        <p:spPr bwMode="gray">
          <a:xfrm>
            <a:off x="3334718" y="2758427"/>
            <a:ext cx="1199017" cy="16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defTabSz="685145"/>
            <a:r>
              <a:rPr lang="es-EC" altLang="en-US" sz="689" kern="0"/>
              <a:t>Control de importación de vehículos usados</a:t>
            </a:r>
          </a:p>
        </p:txBody>
      </p:sp>
      <p:sp>
        <p:nvSpPr>
          <p:cNvPr id="3810380" name="Freeform 76"/>
          <p:cNvSpPr>
            <a:spLocks/>
          </p:cNvSpPr>
          <p:nvPr>
            <p:custDataLst>
              <p:tags r:id="rId73"/>
            </p:custDataLst>
          </p:nvPr>
        </p:nvSpPr>
        <p:spPr bwMode="gray">
          <a:xfrm flipV="1">
            <a:off x="3288555" y="2984381"/>
            <a:ext cx="111763" cy="721596"/>
          </a:xfrm>
          <a:custGeom>
            <a:avLst/>
            <a:gdLst>
              <a:gd name="T0" fmla="*/ 0 w 34"/>
              <a:gd name="T1" fmla="*/ 0 h 430"/>
              <a:gd name="T2" fmla="*/ 0 w 34"/>
              <a:gd name="T3" fmla="*/ 430 h 430"/>
              <a:gd name="T4" fmla="*/ 34 w 34"/>
              <a:gd name="T5" fmla="*/ 430 h 430"/>
            </a:gdLst>
            <a:ahLst/>
            <a:cxnLst>
              <a:cxn ang="0">
                <a:pos x="T0" y="T1"/>
              </a:cxn>
              <a:cxn ang="0">
                <a:pos x="T2" y="T3"/>
              </a:cxn>
              <a:cxn ang="0">
                <a:pos x="T4" y="T5"/>
              </a:cxn>
            </a:cxnLst>
            <a:rect l="0" t="0" r="r" b="b"/>
            <a:pathLst>
              <a:path w="34" h="430">
                <a:moveTo>
                  <a:pt x="0" y="0"/>
                </a:moveTo>
                <a:lnTo>
                  <a:pt x="0" y="430"/>
                </a:lnTo>
                <a:lnTo>
                  <a:pt x="34" y="430"/>
                </a:lnTo>
              </a:path>
            </a:pathLst>
          </a:custGeom>
          <a:noFill/>
          <a:ln w="3175"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699722"/>
            <a:endParaRPr lang="en-US" sz="1378" kern="0">
              <a:solidFill>
                <a:sysClr val="windowText" lastClr="000000"/>
              </a:solidFill>
            </a:endParaRPr>
          </a:p>
        </p:txBody>
      </p:sp>
      <p:sp>
        <p:nvSpPr>
          <p:cNvPr id="3810381" name="Rectangle 77"/>
          <p:cNvSpPr>
            <a:spLocks noChangeArrowheads="1"/>
          </p:cNvSpPr>
          <p:nvPr>
            <p:custDataLst>
              <p:tags r:id="rId74"/>
            </p:custDataLst>
          </p:nvPr>
        </p:nvSpPr>
        <p:spPr bwMode="auto">
          <a:xfrm>
            <a:off x="5651358" y="3633089"/>
            <a:ext cx="6074" cy="765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382" name="Rectangle 78"/>
          <p:cNvSpPr>
            <a:spLocks noChangeArrowheads="1"/>
          </p:cNvSpPr>
          <p:nvPr>
            <p:custDataLst>
              <p:tags r:id="rId75"/>
            </p:custDataLst>
          </p:nvPr>
        </p:nvSpPr>
        <p:spPr bwMode="auto">
          <a:xfrm>
            <a:off x="2458841" y="3709621"/>
            <a:ext cx="3644" cy="2818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383" name="Rectangle 79"/>
          <p:cNvSpPr>
            <a:spLocks noChangeArrowheads="1"/>
          </p:cNvSpPr>
          <p:nvPr>
            <p:custDataLst>
              <p:tags r:id="rId76"/>
            </p:custDataLst>
          </p:nvPr>
        </p:nvSpPr>
        <p:spPr bwMode="auto">
          <a:xfrm>
            <a:off x="2457626" y="3709621"/>
            <a:ext cx="1215" cy="35229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384" name="Rectangle 80"/>
          <p:cNvSpPr>
            <a:spLocks noChangeArrowheads="1"/>
          </p:cNvSpPr>
          <p:nvPr>
            <p:custDataLst>
              <p:tags r:id="rId77"/>
            </p:custDataLst>
          </p:nvPr>
        </p:nvSpPr>
        <p:spPr bwMode="auto">
          <a:xfrm>
            <a:off x="2456412" y="3709621"/>
            <a:ext cx="1214" cy="354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385" name="Rectangle 81"/>
          <p:cNvSpPr>
            <a:spLocks noChangeArrowheads="1"/>
          </p:cNvSpPr>
          <p:nvPr>
            <p:custDataLst>
              <p:tags r:id="rId78"/>
            </p:custDataLst>
          </p:nvPr>
        </p:nvSpPr>
        <p:spPr bwMode="auto">
          <a:xfrm>
            <a:off x="2455196" y="3709621"/>
            <a:ext cx="1215" cy="3559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386" name="Rectangle 82"/>
          <p:cNvSpPr>
            <a:spLocks noChangeArrowheads="1"/>
          </p:cNvSpPr>
          <p:nvPr>
            <p:custDataLst>
              <p:tags r:id="rId79"/>
            </p:custDataLst>
          </p:nvPr>
        </p:nvSpPr>
        <p:spPr bwMode="auto">
          <a:xfrm>
            <a:off x="2243819" y="3709622"/>
            <a:ext cx="211377" cy="37780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387" name="Rectangle 83"/>
          <p:cNvSpPr>
            <a:spLocks noChangeArrowheads="1"/>
          </p:cNvSpPr>
          <p:nvPr>
            <p:custDataLst>
              <p:tags r:id="rId80"/>
            </p:custDataLst>
          </p:nvPr>
        </p:nvSpPr>
        <p:spPr bwMode="auto">
          <a:xfrm>
            <a:off x="2242606" y="3709622"/>
            <a:ext cx="1214" cy="40696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388" name="Rectangle 84"/>
          <p:cNvSpPr>
            <a:spLocks noChangeArrowheads="1"/>
          </p:cNvSpPr>
          <p:nvPr>
            <p:custDataLst>
              <p:tags r:id="rId81"/>
            </p:custDataLst>
          </p:nvPr>
        </p:nvSpPr>
        <p:spPr bwMode="auto">
          <a:xfrm>
            <a:off x="2237746" y="3709621"/>
            <a:ext cx="4859" cy="4081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389" name="Rectangle 85"/>
          <p:cNvSpPr>
            <a:spLocks noChangeArrowheads="1"/>
          </p:cNvSpPr>
          <p:nvPr>
            <p:custDataLst>
              <p:tags r:id="rId82"/>
            </p:custDataLst>
          </p:nvPr>
        </p:nvSpPr>
        <p:spPr bwMode="auto">
          <a:xfrm>
            <a:off x="2223168" y="3709622"/>
            <a:ext cx="14578" cy="4130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390" name="Rectangle 86"/>
          <p:cNvSpPr>
            <a:spLocks noChangeArrowheads="1"/>
          </p:cNvSpPr>
          <p:nvPr>
            <p:custDataLst>
              <p:tags r:id="rId83"/>
            </p:custDataLst>
          </p:nvPr>
        </p:nvSpPr>
        <p:spPr bwMode="auto">
          <a:xfrm>
            <a:off x="2220739" y="3709622"/>
            <a:ext cx="2429" cy="46284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391" name="Rectangle 87"/>
          <p:cNvSpPr>
            <a:spLocks noChangeArrowheads="1"/>
          </p:cNvSpPr>
          <p:nvPr>
            <p:custDataLst>
              <p:tags r:id="rId84"/>
            </p:custDataLst>
          </p:nvPr>
        </p:nvSpPr>
        <p:spPr bwMode="auto">
          <a:xfrm>
            <a:off x="2194012" y="3709621"/>
            <a:ext cx="26726" cy="50900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392" name="Rectangle 88"/>
          <p:cNvSpPr>
            <a:spLocks noChangeArrowheads="1"/>
          </p:cNvSpPr>
          <p:nvPr>
            <p:custDataLst>
              <p:tags r:id="rId85"/>
            </p:custDataLst>
          </p:nvPr>
        </p:nvSpPr>
        <p:spPr bwMode="auto">
          <a:xfrm>
            <a:off x="2190368" y="3709622"/>
            <a:ext cx="3645" cy="54666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393" name="Rectangle 89"/>
          <p:cNvSpPr>
            <a:spLocks noChangeArrowheads="1"/>
          </p:cNvSpPr>
          <p:nvPr>
            <p:custDataLst>
              <p:tags r:id="rId86"/>
            </p:custDataLst>
          </p:nvPr>
        </p:nvSpPr>
        <p:spPr bwMode="auto">
          <a:xfrm>
            <a:off x="2170931" y="3709621"/>
            <a:ext cx="18223" cy="58189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394" name="Rectangle 90"/>
          <p:cNvSpPr>
            <a:spLocks noChangeArrowheads="1"/>
          </p:cNvSpPr>
          <p:nvPr>
            <p:custDataLst>
              <p:tags r:id="rId87"/>
            </p:custDataLst>
          </p:nvPr>
        </p:nvSpPr>
        <p:spPr bwMode="auto">
          <a:xfrm>
            <a:off x="5989075" y="3614867"/>
            <a:ext cx="3644" cy="9475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395" name="Rectangle 91"/>
          <p:cNvSpPr>
            <a:spLocks noChangeArrowheads="1"/>
          </p:cNvSpPr>
          <p:nvPr>
            <p:custDataLst>
              <p:tags r:id="rId88"/>
            </p:custDataLst>
          </p:nvPr>
        </p:nvSpPr>
        <p:spPr bwMode="auto">
          <a:xfrm>
            <a:off x="5781342" y="3631874"/>
            <a:ext cx="207733" cy="7774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396" name="Rectangle 92"/>
          <p:cNvSpPr>
            <a:spLocks noChangeArrowheads="1"/>
          </p:cNvSpPr>
          <p:nvPr>
            <p:custDataLst>
              <p:tags r:id="rId89"/>
            </p:custDataLst>
          </p:nvPr>
        </p:nvSpPr>
        <p:spPr bwMode="auto">
          <a:xfrm>
            <a:off x="5657431" y="3631874"/>
            <a:ext cx="123911" cy="7774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397" name="Rectangle 93"/>
          <p:cNvSpPr>
            <a:spLocks noChangeArrowheads="1"/>
          </p:cNvSpPr>
          <p:nvPr>
            <p:custDataLst>
              <p:tags r:id="rId90"/>
            </p:custDataLst>
          </p:nvPr>
        </p:nvSpPr>
        <p:spPr bwMode="auto">
          <a:xfrm>
            <a:off x="6379027" y="3459372"/>
            <a:ext cx="87467" cy="2502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398" name="Rectangle 94"/>
          <p:cNvSpPr>
            <a:spLocks noChangeArrowheads="1"/>
          </p:cNvSpPr>
          <p:nvPr>
            <p:custDataLst>
              <p:tags r:id="rId91"/>
            </p:custDataLst>
          </p:nvPr>
        </p:nvSpPr>
        <p:spPr bwMode="auto">
          <a:xfrm>
            <a:off x="5303923" y="3637948"/>
            <a:ext cx="347435" cy="7167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399" name="Rectangle 95"/>
          <p:cNvSpPr>
            <a:spLocks noChangeArrowheads="1"/>
          </p:cNvSpPr>
          <p:nvPr>
            <p:custDataLst>
              <p:tags r:id="rId92"/>
            </p:custDataLst>
          </p:nvPr>
        </p:nvSpPr>
        <p:spPr bwMode="auto">
          <a:xfrm>
            <a:off x="5286916" y="3637948"/>
            <a:ext cx="17007" cy="7167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00" name="Rectangle 96"/>
          <p:cNvSpPr>
            <a:spLocks noChangeArrowheads="1"/>
          </p:cNvSpPr>
          <p:nvPr>
            <p:custDataLst>
              <p:tags r:id="rId93"/>
            </p:custDataLst>
          </p:nvPr>
        </p:nvSpPr>
        <p:spPr bwMode="auto">
          <a:xfrm>
            <a:off x="2164857" y="3709621"/>
            <a:ext cx="6074" cy="58310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01" name="Rectangle 97"/>
          <p:cNvSpPr>
            <a:spLocks noChangeArrowheads="1"/>
          </p:cNvSpPr>
          <p:nvPr>
            <p:custDataLst>
              <p:tags r:id="rId94"/>
            </p:custDataLst>
          </p:nvPr>
        </p:nvSpPr>
        <p:spPr bwMode="auto">
          <a:xfrm>
            <a:off x="2156353" y="3709622"/>
            <a:ext cx="8504" cy="66328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02" name="Rectangle 98"/>
          <p:cNvSpPr>
            <a:spLocks noChangeArrowheads="1"/>
          </p:cNvSpPr>
          <p:nvPr>
            <p:custDataLst>
              <p:tags r:id="rId95"/>
            </p:custDataLst>
          </p:nvPr>
        </p:nvSpPr>
        <p:spPr bwMode="auto">
          <a:xfrm>
            <a:off x="2111405" y="3709622"/>
            <a:ext cx="44948" cy="66328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03" name="Rectangle 99"/>
          <p:cNvSpPr>
            <a:spLocks noChangeArrowheads="1"/>
          </p:cNvSpPr>
          <p:nvPr>
            <p:custDataLst>
              <p:tags r:id="rId96"/>
            </p:custDataLst>
          </p:nvPr>
        </p:nvSpPr>
        <p:spPr bwMode="auto">
          <a:xfrm>
            <a:off x="2000858" y="3709622"/>
            <a:ext cx="110548" cy="66450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04" name="Rectangle 100"/>
          <p:cNvSpPr>
            <a:spLocks noChangeArrowheads="1"/>
          </p:cNvSpPr>
          <p:nvPr>
            <p:custDataLst>
              <p:tags r:id="rId97"/>
            </p:custDataLst>
          </p:nvPr>
        </p:nvSpPr>
        <p:spPr bwMode="auto">
          <a:xfrm>
            <a:off x="1988710" y="3709622"/>
            <a:ext cx="12148" cy="69122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05" name="Rectangle 101"/>
          <p:cNvSpPr>
            <a:spLocks noChangeArrowheads="1"/>
          </p:cNvSpPr>
          <p:nvPr>
            <p:custDataLst>
              <p:tags r:id="rId98"/>
            </p:custDataLst>
          </p:nvPr>
        </p:nvSpPr>
        <p:spPr bwMode="auto">
          <a:xfrm>
            <a:off x="1980205" y="3709621"/>
            <a:ext cx="8504" cy="69487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06" name="Rectangle 102"/>
          <p:cNvSpPr>
            <a:spLocks noChangeArrowheads="1"/>
          </p:cNvSpPr>
          <p:nvPr>
            <p:custDataLst>
              <p:tags r:id="rId99"/>
            </p:custDataLst>
          </p:nvPr>
        </p:nvSpPr>
        <p:spPr bwMode="auto">
          <a:xfrm>
            <a:off x="1914607" y="3709622"/>
            <a:ext cx="65600" cy="70944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07" name="Rectangle 103"/>
          <p:cNvSpPr>
            <a:spLocks noChangeArrowheads="1"/>
          </p:cNvSpPr>
          <p:nvPr>
            <p:custDataLst>
              <p:tags r:id="rId100"/>
            </p:custDataLst>
          </p:nvPr>
        </p:nvSpPr>
        <p:spPr bwMode="auto">
          <a:xfrm>
            <a:off x="1804059" y="3709622"/>
            <a:ext cx="110548" cy="72767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08" name="Rectangle 104"/>
          <p:cNvSpPr>
            <a:spLocks noChangeArrowheads="1"/>
          </p:cNvSpPr>
          <p:nvPr>
            <p:custDataLst>
              <p:tags r:id="rId101"/>
            </p:custDataLst>
          </p:nvPr>
        </p:nvSpPr>
        <p:spPr bwMode="auto">
          <a:xfrm>
            <a:off x="1785836" y="3709622"/>
            <a:ext cx="18222" cy="78476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09" name="Rectangle 105"/>
          <p:cNvSpPr>
            <a:spLocks noChangeArrowheads="1"/>
          </p:cNvSpPr>
          <p:nvPr>
            <p:custDataLst>
              <p:tags r:id="rId102"/>
            </p:custDataLst>
          </p:nvPr>
        </p:nvSpPr>
        <p:spPr bwMode="auto">
          <a:xfrm>
            <a:off x="1686223" y="3709622"/>
            <a:ext cx="99614" cy="80055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10" name="Rectangle 106"/>
          <p:cNvSpPr>
            <a:spLocks noChangeArrowheads="1"/>
          </p:cNvSpPr>
          <p:nvPr>
            <p:custDataLst>
              <p:tags r:id="rId103"/>
            </p:custDataLst>
          </p:nvPr>
        </p:nvSpPr>
        <p:spPr bwMode="auto">
          <a:xfrm>
            <a:off x="1660711" y="3709621"/>
            <a:ext cx="25511" cy="80177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11" name="Rectangle 107"/>
          <p:cNvSpPr>
            <a:spLocks noChangeArrowheads="1"/>
          </p:cNvSpPr>
          <p:nvPr>
            <p:custDataLst>
              <p:tags r:id="rId104"/>
            </p:custDataLst>
          </p:nvPr>
        </p:nvSpPr>
        <p:spPr bwMode="auto">
          <a:xfrm>
            <a:off x="1625483" y="3709621"/>
            <a:ext cx="35229" cy="80663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12" name="Rectangle 108"/>
          <p:cNvSpPr>
            <a:spLocks noChangeArrowheads="1"/>
          </p:cNvSpPr>
          <p:nvPr>
            <p:custDataLst>
              <p:tags r:id="rId105"/>
            </p:custDataLst>
          </p:nvPr>
        </p:nvSpPr>
        <p:spPr bwMode="auto">
          <a:xfrm>
            <a:off x="1621838" y="3709622"/>
            <a:ext cx="3645" cy="8527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13" name="Rectangle 109"/>
          <p:cNvSpPr>
            <a:spLocks noChangeArrowheads="1"/>
          </p:cNvSpPr>
          <p:nvPr>
            <p:custDataLst>
              <p:tags r:id="rId106"/>
            </p:custDataLst>
          </p:nvPr>
        </p:nvSpPr>
        <p:spPr bwMode="auto">
          <a:xfrm>
            <a:off x="1607259" y="3709621"/>
            <a:ext cx="14578" cy="87587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14" name="Rectangle 110"/>
          <p:cNvSpPr>
            <a:spLocks noChangeArrowheads="1"/>
          </p:cNvSpPr>
          <p:nvPr>
            <p:custDataLst>
              <p:tags r:id="rId107"/>
            </p:custDataLst>
          </p:nvPr>
        </p:nvSpPr>
        <p:spPr bwMode="auto">
          <a:xfrm>
            <a:off x="1582963" y="3709622"/>
            <a:ext cx="24296" cy="87709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15" name="Rectangle 111"/>
          <p:cNvSpPr>
            <a:spLocks noChangeArrowheads="1"/>
          </p:cNvSpPr>
          <p:nvPr>
            <p:custDataLst>
              <p:tags r:id="rId108"/>
            </p:custDataLst>
          </p:nvPr>
        </p:nvSpPr>
        <p:spPr bwMode="auto">
          <a:xfrm>
            <a:off x="7907258" y="2206904"/>
            <a:ext cx="1215" cy="150271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16" name="Rectangle 112"/>
          <p:cNvSpPr>
            <a:spLocks noChangeArrowheads="1"/>
          </p:cNvSpPr>
          <p:nvPr>
            <p:custDataLst>
              <p:tags r:id="rId109"/>
            </p:custDataLst>
          </p:nvPr>
        </p:nvSpPr>
        <p:spPr bwMode="auto">
          <a:xfrm>
            <a:off x="6592835" y="3449653"/>
            <a:ext cx="184651" cy="25996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17" name="Rectangle 113"/>
          <p:cNvSpPr>
            <a:spLocks noChangeArrowheads="1"/>
          </p:cNvSpPr>
          <p:nvPr>
            <p:custDataLst>
              <p:tags r:id="rId110"/>
            </p:custDataLst>
          </p:nvPr>
        </p:nvSpPr>
        <p:spPr bwMode="auto">
          <a:xfrm>
            <a:off x="6567324" y="3452082"/>
            <a:ext cx="25511" cy="25754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18" name="Rectangle 114"/>
          <p:cNvSpPr>
            <a:spLocks noChangeArrowheads="1"/>
          </p:cNvSpPr>
          <p:nvPr>
            <p:custDataLst>
              <p:tags r:id="rId111"/>
            </p:custDataLst>
          </p:nvPr>
        </p:nvSpPr>
        <p:spPr bwMode="auto">
          <a:xfrm>
            <a:off x="6466495" y="3453297"/>
            <a:ext cx="100829" cy="2563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19" name="Rectangle 115"/>
          <p:cNvSpPr>
            <a:spLocks noChangeArrowheads="1"/>
          </p:cNvSpPr>
          <p:nvPr>
            <p:custDataLst>
              <p:tags r:id="rId112"/>
            </p:custDataLst>
          </p:nvPr>
        </p:nvSpPr>
        <p:spPr bwMode="auto">
          <a:xfrm>
            <a:off x="7906044" y="2488740"/>
            <a:ext cx="1214" cy="122088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20" name="Rectangle 116"/>
          <p:cNvSpPr>
            <a:spLocks noChangeArrowheads="1"/>
          </p:cNvSpPr>
          <p:nvPr>
            <p:custDataLst>
              <p:tags r:id="rId113"/>
            </p:custDataLst>
          </p:nvPr>
        </p:nvSpPr>
        <p:spPr bwMode="auto">
          <a:xfrm>
            <a:off x="7818576" y="2628442"/>
            <a:ext cx="87467" cy="108118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21" name="Rectangle 117"/>
          <p:cNvSpPr>
            <a:spLocks noChangeArrowheads="1"/>
          </p:cNvSpPr>
          <p:nvPr>
            <p:custDataLst>
              <p:tags r:id="rId114"/>
            </p:custDataLst>
          </p:nvPr>
        </p:nvSpPr>
        <p:spPr bwMode="auto">
          <a:xfrm>
            <a:off x="7782133" y="2966159"/>
            <a:ext cx="36444" cy="7434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22" name="Rectangle 118"/>
          <p:cNvSpPr>
            <a:spLocks noChangeArrowheads="1"/>
          </p:cNvSpPr>
          <p:nvPr>
            <p:custDataLst>
              <p:tags r:id="rId115"/>
            </p:custDataLst>
          </p:nvPr>
        </p:nvSpPr>
        <p:spPr bwMode="auto">
          <a:xfrm>
            <a:off x="7773629" y="2994100"/>
            <a:ext cx="8504" cy="71552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23" name="Rectangle 119"/>
          <p:cNvSpPr>
            <a:spLocks noChangeArrowheads="1"/>
          </p:cNvSpPr>
          <p:nvPr>
            <p:custDataLst>
              <p:tags r:id="rId116"/>
            </p:custDataLst>
          </p:nvPr>
        </p:nvSpPr>
        <p:spPr bwMode="auto">
          <a:xfrm>
            <a:off x="7395823" y="3031758"/>
            <a:ext cx="377805" cy="67786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24" name="Rectangle 120"/>
          <p:cNvSpPr>
            <a:spLocks noChangeArrowheads="1"/>
          </p:cNvSpPr>
          <p:nvPr>
            <p:custDataLst>
              <p:tags r:id="rId117"/>
            </p:custDataLst>
          </p:nvPr>
        </p:nvSpPr>
        <p:spPr bwMode="auto">
          <a:xfrm>
            <a:off x="7387320" y="3047552"/>
            <a:ext cx="8504" cy="66207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25" name="Rectangle 121"/>
          <p:cNvSpPr>
            <a:spLocks noChangeArrowheads="1"/>
          </p:cNvSpPr>
          <p:nvPr>
            <p:custDataLst>
              <p:tags r:id="rId118"/>
            </p:custDataLst>
          </p:nvPr>
        </p:nvSpPr>
        <p:spPr bwMode="auto">
          <a:xfrm>
            <a:off x="7386106" y="3082780"/>
            <a:ext cx="1214" cy="62684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26" name="Rectangle 122"/>
          <p:cNvSpPr>
            <a:spLocks noChangeArrowheads="1"/>
          </p:cNvSpPr>
          <p:nvPr>
            <p:custDataLst>
              <p:tags r:id="rId119"/>
            </p:custDataLst>
          </p:nvPr>
        </p:nvSpPr>
        <p:spPr bwMode="auto">
          <a:xfrm>
            <a:off x="7277986" y="3094929"/>
            <a:ext cx="108119" cy="61469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27" name="Rectangle 123"/>
          <p:cNvSpPr>
            <a:spLocks noChangeArrowheads="1"/>
          </p:cNvSpPr>
          <p:nvPr>
            <p:custDataLst>
              <p:tags r:id="rId120"/>
            </p:custDataLst>
          </p:nvPr>
        </p:nvSpPr>
        <p:spPr bwMode="auto">
          <a:xfrm>
            <a:off x="5165434" y="3645237"/>
            <a:ext cx="121481" cy="6438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28" name="Rectangle 124"/>
          <p:cNvSpPr>
            <a:spLocks noChangeArrowheads="1"/>
          </p:cNvSpPr>
          <p:nvPr>
            <p:custDataLst>
              <p:tags r:id="rId121"/>
            </p:custDataLst>
          </p:nvPr>
        </p:nvSpPr>
        <p:spPr bwMode="auto">
          <a:xfrm>
            <a:off x="4686801" y="3661029"/>
            <a:ext cx="478634" cy="4859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29" name="Rectangle 125"/>
          <p:cNvSpPr>
            <a:spLocks noChangeArrowheads="1"/>
          </p:cNvSpPr>
          <p:nvPr>
            <p:custDataLst>
              <p:tags r:id="rId122"/>
            </p:custDataLst>
          </p:nvPr>
        </p:nvSpPr>
        <p:spPr bwMode="auto">
          <a:xfrm>
            <a:off x="4685585" y="3662244"/>
            <a:ext cx="1215" cy="4737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30" name="Rectangle 126"/>
          <p:cNvSpPr>
            <a:spLocks noChangeArrowheads="1"/>
          </p:cNvSpPr>
          <p:nvPr>
            <p:custDataLst>
              <p:tags r:id="rId123"/>
            </p:custDataLst>
          </p:nvPr>
        </p:nvSpPr>
        <p:spPr bwMode="auto">
          <a:xfrm>
            <a:off x="4567750" y="3664674"/>
            <a:ext cx="117836" cy="4494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31" name="Rectangle 127"/>
          <p:cNvSpPr>
            <a:spLocks noChangeArrowheads="1"/>
          </p:cNvSpPr>
          <p:nvPr>
            <p:custDataLst>
              <p:tags r:id="rId124"/>
            </p:custDataLst>
          </p:nvPr>
        </p:nvSpPr>
        <p:spPr bwMode="auto">
          <a:xfrm>
            <a:off x="4504579" y="3675607"/>
            <a:ext cx="63170" cy="3401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32" name="Rectangle 128"/>
          <p:cNvSpPr>
            <a:spLocks noChangeArrowheads="1"/>
          </p:cNvSpPr>
          <p:nvPr>
            <p:custDataLst>
              <p:tags r:id="rId125"/>
            </p:custDataLst>
          </p:nvPr>
        </p:nvSpPr>
        <p:spPr bwMode="auto">
          <a:xfrm>
            <a:off x="4329646" y="3680466"/>
            <a:ext cx="174932" cy="2915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33" name="Rectangle 129"/>
          <p:cNvSpPr>
            <a:spLocks noChangeArrowheads="1"/>
          </p:cNvSpPr>
          <p:nvPr>
            <p:custDataLst>
              <p:tags r:id="rId126"/>
            </p:custDataLst>
          </p:nvPr>
        </p:nvSpPr>
        <p:spPr bwMode="auto">
          <a:xfrm>
            <a:off x="7073898" y="3139877"/>
            <a:ext cx="204088" cy="56974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34" name="Rectangle 130"/>
          <p:cNvSpPr>
            <a:spLocks noChangeArrowheads="1"/>
          </p:cNvSpPr>
          <p:nvPr>
            <p:custDataLst>
              <p:tags r:id="rId127"/>
            </p:custDataLst>
          </p:nvPr>
        </p:nvSpPr>
        <p:spPr bwMode="auto">
          <a:xfrm>
            <a:off x="7055677" y="3193329"/>
            <a:ext cx="18222" cy="51629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35" name="Rectangle 131"/>
          <p:cNvSpPr>
            <a:spLocks noChangeArrowheads="1"/>
          </p:cNvSpPr>
          <p:nvPr>
            <p:custDataLst>
              <p:tags r:id="rId128"/>
            </p:custDataLst>
          </p:nvPr>
        </p:nvSpPr>
        <p:spPr bwMode="auto">
          <a:xfrm>
            <a:off x="7045958" y="3195758"/>
            <a:ext cx="9719" cy="51386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36" name="Rectangle 132"/>
          <p:cNvSpPr>
            <a:spLocks noChangeArrowheads="1"/>
          </p:cNvSpPr>
          <p:nvPr>
            <p:custDataLst>
              <p:tags r:id="rId129"/>
            </p:custDataLst>
          </p:nvPr>
        </p:nvSpPr>
        <p:spPr bwMode="auto">
          <a:xfrm>
            <a:off x="7038670" y="3195758"/>
            <a:ext cx="7289" cy="51386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37" name="Rectangle 133"/>
          <p:cNvSpPr>
            <a:spLocks noChangeArrowheads="1"/>
          </p:cNvSpPr>
          <p:nvPr>
            <p:custDataLst>
              <p:tags r:id="rId130"/>
            </p:custDataLst>
          </p:nvPr>
        </p:nvSpPr>
        <p:spPr bwMode="auto">
          <a:xfrm>
            <a:off x="7028950" y="3257713"/>
            <a:ext cx="9719" cy="45190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38" name="Rectangle 134"/>
          <p:cNvSpPr>
            <a:spLocks noChangeArrowheads="1"/>
          </p:cNvSpPr>
          <p:nvPr>
            <p:custDataLst>
              <p:tags r:id="rId131"/>
            </p:custDataLst>
          </p:nvPr>
        </p:nvSpPr>
        <p:spPr bwMode="auto">
          <a:xfrm>
            <a:off x="6923263" y="3303876"/>
            <a:ext cx="105689" cy="40574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39" name="Rectangle 135"/>
          <p:cNvSpPr>
            <a:spLocks noChangeArrowheads="1"/>
          </p:cNvSpPr>
          <p:nvPr>
            <p:custDataLst>
              <p:tags r:id="rId132"/>
            </p:custDataLst>
          </p:nvPr>
        </p:nvSpPr>
        <p:spPr bwMode="auto">
          <a:xfrm>
            <a:off x="6922048" y="3316023"/>
            <a:ext cx="1214" cy="39359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40" name="Rectangle 136"/>
          <p:cNvSpPr>
            <a:spLocks noChangeArrowheads="1"/>
          </p:cNvSpPr>
          <p:nvPr>
            <p:custDataLst>
              <p:tags r:id="rId133"/>
            </p:custDataLst>
          </p:nvPr>
        </p:nvSpPr>
        <p:spPr bwMode="auto">
          <a:xfrm>
            <a:off x="6919619" y="3316023"/>
            <a:ext cx="2429" cy="39359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41" name="Rectangle 137"/>
          <p:cNvSpPr>
            <a:spLocks noChangeArrowheads="1"/>
          </p:cNvSpPr>
          <p:nvPr>
            <p:custDataLst>
              <p:tags r:id="rId134"/>
            </p:custDataLst>
          </p:nvPr>
        </p:nvSpPr>
        <p:spPr bwMode="auto">
          <a:xfrm>
            <a:off x="6883175" y="3357327"/>
            <a:ext cx="36444" cy="35229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42" name="Rectangle 138"/>
          <p:cNvSpPr>
            <a:spLocks noChangeArrowheads="1"/>
          </p:cNvSpPr>
          <p:nvPr>
            <p:custDataLst>
              <p:tags r:id="rId135"/>
            </p:custDataLst>
          </p:nvPr>
        </p:nvSpPr>
        <p:spPr bwMode="auto">
          <a:xfrm>
            <a:off x="6881959" y="3387698"/>
            <a:ext cx="1215" cy="32192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43" name="Rectangle 139"/>
          <p:cNvSpPr>
            <a:spLocks noChangeArrowheads="1"/>
          </p:cNvSpPr>
          <p:nvPr>
            <p:custDataLst>
              <p:tags r:id="rId136"/>
            </p:custDataLst>
          </p:nvPr>
        </p:nvSpPr>
        <p:spPr bwMode="auto">
          <a:xfrm>
            <a:off x="6869811" y="3394986"/>
            <a:ext cx="12148" cy="31463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44" name="Rectangle 140"/>
          <p:cNvSpPr>
            <a:spLocks noChangeArrowheads="1"/>
          </p:cNvSpPr>
          <p:nvPr>
            <p:custDataLst>
              <p:tags r:id="rId137"/>
            </p:custDataLst>
          </p:nvPr>
        </p:nvSpPr>
        <p:spPr bwMode="auto">
          <a:xfrm>
            <a:off x="6864952" y="3411994"/>
            <a:ext cx="4859" cy="29762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45" name="Rectangle 141"/>
          <p:cNvSpPr>
            <a:spLocks noChangeArrowheads="1"/>
          </p:cNvSpPr>
          <p:nvPr>
            <p:custDataLst>
              <p:tags r:id="rId138"/>
            </p:custDataLst>
          </p:nvPr>
        </p:nvSpPr>
        <p:spPr bwMode="auto">
          <a:xfrm>
            <a:off x="6854019" y="3413208"/>
            <a:ext cx="10933" cy="29641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46" name="Rectangle 142"/>
          <p:cNvSpPr>
            <a:spLocks noChangeArrowheads="1"/>
          </p:cNvSpPr>
          <p:nvPr>
            <p:custDataLst>
              <p:tags r:id="rId139"/>
            </p:custDataLst>
          </p:nvPr>
        </p:nvSpPr>
        <p:spPr bwMode="auto">
          <a:xfrm>
            <a:off x="6845515" y="3427786"/>
            <a:ext cx="8504" cy="28183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47" name="Rectangle 143"/>
          <p:cNvSpPr>
            <a:spLocks noChangeArrowheads="1"/>
          </p:cNvSpPr>
          <p:nvPr>
            <p:custDataLst>
              <p:tags r:id="rId140"/>
            </p:custDataLst>
          </p:nvPr>
        </p:nvSpPr>
        <p:spPr bwMode="auto">
          <a:xfrm>
            <a:off x="6777485" y="3438720"/>
            <a:ext cx="68030" cy="27090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48" name="Rectangle 144"/>
          <p:cNvSpPr>
            <a:spLocks noChangeArrowheads="1"/>
          </p:cNvSpPr>
          <p:nvPr>
            <p:custDataLst>
              <p:tags r:id="rId141"/>
            </p:custDataLst>
          </p:nvPr>
        </p:nvSpPr>
        <p:spPr bwMode="auto">
          <a:xfrm>
            <a:off x="2189154" y="3709621"/>
            <a:ext cx="1214" cy="58189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49" name="Rectangle 145"/>
          <p:cNvSpPr>
            <a:spLocks noChangeArrowheads="1"/>
          </p:cNvSpPr>
          <p:nvPr>
            <p:custDataLst>
              <p:tags r:id="rId142"/>
            </p:custDataLst>
          </p:nvPr>
        </p:nvSpPr>
        <p:spPr bwMode="auto">
          <a:xfrm>
            <a:off x="6364450" y="3481238"/>
            <a:ext cx="14578" cy="22838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50" name="Rectangle 146"/>
          <p:cNvSpPr>
            <a:spLocks noChangeArrowheads="1"/>
          </p:cNvSpPr>
          <p:nvPr>
            <p:custDataLst>
              <p:tags r:id="rId143"/>
            </p:custDataLst>
          </p:nvPr>
        </p:nvSpPr>
        <p:spPr bwMode="auto">
          <a:xfrm>
            <a:off x="6362022" y="3497031"/>
            <a:ext cx="2429" cy="21259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51" name="Rectangle 147"/>
          <p:cNvSpPr>
            <a:spLocks noChangeArrowheads="1"/>
          </p:cNvSpPr>
          <p:nvPr>
            <p:custDataLst>
              <p:tags r:id="rId144"/>
            </p:custDataLst>
          </p:nvPr>
        </p:nvSpPr>
        <p:spPr bwMode="auto">
          <a:xfrm>
            <a:off x="6352302" y="3505534"/>
            <a:ext cx="9719" cy="20408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52" name="Rectangle 148"/>
          <p:cNvSpPr>
            <a:spLocks noChangeArrowheads="1"/>
          </p:cNvSpPr>
          <p:nvPr>
            <p:custDataLst>
              <p:tags r:id="rId145"/>
            </p:custDataLst>
          </p:nvPr>
        </p:nvSpPr>
        <p:spPr bwMode="auto">
          <a:xfrm>
            <a:off x="6349873" y="3512823"/>
            <a:ext cx="2429" cy="19679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53" name="Rectangle 149"/>
          <p:cNvSpPr>
            <a:spLocks noChangeArrowheads="1"/>
          </p:cNvSpPr>
          <p:nvPr>
            <p:custDataLst>
              <p:tags r:id="rId146"/>
            </p:custDataLst>
          </p:nvPr>
        </p:nvSpPr>
        <p:spPr bwMode="auto">
          <a:xfrm>
            <a:off x="6347444" y="3512823"/>
            <a:ext cx="2429" cy="19679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54" name="Rectangle 150"/>
          <p:cNvSpPr>
            <a:spLocks noChangeArrowheads="1"/>
          </p:cNvSpPr>
          <p:nvPr>
            <p:custDataLst>
              <p:tags r:id="rId147"/>
            </p:custDataLst>
          </p:nvPr>
        </p:nvSpPr>
        <p:spPr bwMode="auto">
          <a:xfrm>
            <a:off x="6335295" y="3531045"/>
            <a:ext cx="12148" cy="17857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55" name="Rectangle 151"/>
          <p:cNvSpPr>
            <a:spLocks noChangeArrowheads="1"/>
          </p:cNvSpPr>
          <p:nvPr>
            <p:custDataLst>
              <p:tags r:id="rId148"/>
            </p:custDataLst>
          </p:nvPr>
        </p:nvSpPr>
        <p:spPr bwMode="auto">
          <a:xfrm>
            <a:off x="6129993" y="3531045"/>
            <a:ext cx="205302" cy="17857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56" name="Rectangle 152"/>
          <p:cNvSpPr>
            <a:spLocks noChangeArrowheads="1"/>
          </p:cNvSpPr>
          <p:nvPr>
            <p:custDataLst>
              <p:tags r:id="rId149"/>
            </p:custDataLst>
          </p:nvPr>
        </p:nvSpPr>
        <p:spPr bwMode="auto">
          <a:xfrm>
            <a:off x="6123919" y="3531045"/>
            <a:ext cx="6074" cy="17857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57" name="Rectangle 153"/>
          <p:cNvSpPr>
            <a:spLocks noChangeArrowheads="1"/>
          </p:cNvSpPr>
          <p:nvPr>
            <p:custDataLst>
              <p:tags r:id="rId150"/>
            </p:custDataLst>
          </p:nvPr>
        </p:nvSpPr>
        <p:spPr bwMode="auto">
          <a:xfrm>
            <a:off x="6085044" y="3532260"/>
            <a:ext cx="38874" cy="1773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58" name="Rectangle 154"/>
          <p:cNvSpPr>
            <a:spLocks noChangeArrowheads="1"/>
          </p:cNvSpPr>
          <p:nvPr>
            <p:custDataLst>
              <p:tags r:id="rId151"/>
            </p:custDataLst>
          </p:nvPr>
        </p:nvSpPr>
        <p:spPr bwMode="auto">
          <a:xfrm>
            <a:off x="6082615" y="3535905"/>
            <a:ext cx="2429" cy="17371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59" name="Rectangle 155"/>
          <p:cNvSpPr>
            <a:spLocks noChangeArrowheads="1"/>
          </p:cNvSpPr>
          <p:nvPr>
            <p:custDataLst>
              <p:tags r:id="rId152"/>
            </p:custDataLst>
          </p:nvPr>
        </p:nvSpPr>
        <p:spPr bwMode="auto">
          <a:xfrm>
            <a:off x="6014585" y="3582067"/>
            <a:ext cx="68030" cy="12755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60" name="Rectangle 156"/>
          <p:cNvSpPr>
            <a:spLocks noChangeArrowheads="1"/>
          </p:cNvSpPr>
          <p:nvPr>
            <p:custDataLst>
              <p:tags r:id="rId153"/>
            </p:custDataLst>
          </p:nvPr>
        </p:nvSpPr>
        <p:spPr bwMode="auto">
          <a:xfrm>
            <a:off x="6010942" y="3582067"/>
            <a:ext cx="3644" cy="12755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61" name="Rectangle 157"/>
          <p:cNvSpPr>
            <a:spLocks noChangeArrowheads="1"/>
          </p:cNvSpPr>
          <p:nvPr>
            <p:custDataLst>
              <p:tags r:id="rId154"/>
            </p:custDataLst>
          </p:nvPr>
        </p:nvSpPr>
        <p:spPr bwMode="auto">
          <a:xfrm>
            <a:off x="6009726" y="3602718"/>
            <a:ext cx="1215" cy="10690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62" name="Rectangle 158"/>
          <p:cNvSpPr>
            <a:spLocks noChangeArrowheads="1"/>
          </p:cNvSpPr>
          <p:nvPr>
            <p:custDataLst>
              <p:tags r:id="rId155"/>
            </p:custDataLst>
          </p:nvPr>
        </p:nvSpPr>
        <p:spPr bwMode="auto">
          <a:xfrm>
            <a:off x="5992719" y="3606363"/>
            <a:ext cx="17007" cy="10325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63" name="Rectangle 159"/>
          <p:cNvSpPr>
            <a:spLocks noChangeArrowheads="1"/>
          </p:cNvSpPr>
          <p:nvPr>
            <p:custDataLst>
              <p:tags r:id="rId156"/>
            </p:custDataLst>
          </p:nvPr>
        </p:nvSpPr>
        <p:spPr bwMode="auto">
          <a:xfrm>
            <a:off x="4323572" y="3685326"/>
            <a:ext cx="6074" cy="242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64" name="Rectangle 160"/>
          <p:cNvSpPr>
            <a:spLocks noChangeArrowheads="1"/>
          </p:cNvSpPr>
          <p:nvPr>
            <p:custDataLst>
              <p:tags r:id="rId157"/>
            </p:custDataLst>
          </p:nvPr>
        </p:nvSpPr>
        <p:spPr bwMode="auto">
          <a:xfrm>
            <a:off x="4130418" y="3685326"/>
            <a:ext cx="193154" cy="2429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65" name="Rectangle 161"/>
          <p:cNvSpPr>
            <a:spLocks noChangeArrowheads="1"/>
          </p:cNvSpPr>
          <p:nvPr>
            <p:custDataLst>
              <p:tags r:id="rId158"/>
            </p:custDataLst>
          </p:nvPr>
        </p:nvSpPr>
        <p:spPr bwMode="auto">
          <a:xfrm>
            <a:off x="3854656" y="3686541"/>
            <a:ext cx="275762" cy="230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66" name="Rectangle 162"/>
          <p:cNvSpPr>
            <a:spLocks noChangeArrowheads="1"/>
          </p:cNvSpPr>
          <p:nvPr>
            <p:custDataLst>
              <p:tags r:id="rId159"/>
            </p:custDataLst>
          </p:nvPr>
        </p:nvSpPr>
        <p:spPr bwMode="auto">
          <a:xfrm>
            <a:off x="3503576" y="3688971"/>
            <a:ext cx="351080" cy="2065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67" name="Rectangle 163"/>
          <p:cNvSpPr>
            <a:spLocks noChangeArrowheads="1"/>
          </p:cNvSpPr>
          <p:nvPr>
            <p:custDataLst>
              <p:tags r:id="rId160"/>
            </p:custDataLst>
          </p:nvPr>
        </p:nvSpPr>
        <p:spPr bwMode="auto">
          <a:xfrm>
            <a:off x="3501148" y="3699903"/>
            <a:ext cx="2429" cy="97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68" name="Rectangle 164"/>
          <p:cNvSpPr>
            <a:spLocks noChangeArrowheads="1"/>
          </p:cNvSpPr>
          <p:nvPr>
            <p:custDataLst>
              <p:tags r:id="rId161"/>
            </p:custDataLst>
          </p:nvPr>
        </p:nvSpPr>
        <p:spPr bwMode="auto">
          <a:xfrm>
            <a:off x="1559883" y="3709622"/>
            <a:ext cx="23081" cy="87709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69" name="Rectangle 165"/>
          <p:cNvSpPr>
            <a:spLocks noChangeArrowheads="1"/>
          </p:cNvSpPr>
          <p:nvPr>
            <p:custDataLst>
              <p:tags r:id="rId162"/>
            </p:custDataLst>
          </p:nvPr>
        </p:nvSpPr>
        <p:spPr bwMode="auto">
          <a:xfrm>
            <a:off x="1551379" y="3709622"/>
            <a:ext cx="8504" cy="89895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70" name="Rectangle 166"/>
          <p:cNvSpPr>
            <a:spLocks noChangeArrowheads="1"/>
          </p:cNvSpPr>
          <p:nvPr>
            <p:custDataLst>
              <p:tags r:id="rId163"/>
            </p:custDataLst>
          </p:nvPr>
        </p:nvSpPr>
        <p:spPr bwMode="auto">
          <a:xfrm>
            <a:off x="1363083" y="3709622"/>
            <a:ext cx="188295" cy="104716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71" name="Rectangle 167"/>
          <p:cNvSpPr>
            <a:spLocks noChangeArrowheads="1"/>
          </p:cNvSpPr>
          <p:nvPr>
            <p:custDataLst>
              <p:tags r:id="rId164"/>
            </p:custDataLst>
          </p:nvPr>
        </p:nvSpPr>
        <p:spPr bwMode="auto">
          <a:xfrm>
            <a:off x="3250896" y="3709621"/>
            <a:ext cx="9719" cy="52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72" name="Rectangle 168"/>
          <p:cNvSpPr>
            <a:spLocks noChangeArrowheads="1"/>
          </p:cNvSpPr>
          <p:nvPr>
            <p:custDataLst>
              <p:tags r:id="rId165"/>
            </p:custDataLst>
          </p:nvPr>
        </p:nvSpPr>
        <p:spPr bwMode="auto">
          <a:xfrm>
            <a:off x="3247251" y="3709622"/>
            <a:ext cx="3645" cy="5588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73" name="Rectangle 169"/>
          <p:cNvSpPr>
            <a:spLocks noChangeArrowheads="1"/>
          </p:cNvSpPr>
          <p:nvPr>
            <p:custDataLst>
              <p:tags r:id="rId166"/>
            </p:custDataLst>
          </p:nvPr>
        </p:nvSpPr>
        <p:spPr bwMode="auto">
          <a:xfrm>
            <a:off x="3017653" y="3709621"/>
            <a:ext cx="229598" cy="8746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74" name="Rectangle 170"/>
          <p:cNvSpPr>
            <a:spLocks noChangeArrowheads="1"/>
          </p:cNvSpPr>
          <p:nvPr>
            <p:custDataLst>
              <p:tags r:id="rId167"/>
            </p:custDataLst>
          </p:nvPr>
        </p:nvSpPr>
        <p:spPr bwMode="auto">
          <a:xfrm>
            <a:off x="3010364" y="3709622"/>
            <a:ext cx="7289" cy="10933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75" name="Rectangle 171"/>
          <p:cNvSpPr>
            <a:spLocks noChangeArrowheads="1"/>
          </p:cNvSpPr>
          <p:nvPr>
            <p:custDataLst>
              <p:tags r:id="rId168"/>
            </p:custDataLst>
          </p:nvPr>
        </p:nvSpPr>
        <p:spPr bwMode="auto">
          <a:xfrm>
            <a:off x="3000645" y="3709622"/>
            <a:ext cx="9719" cy="11540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76" name="Rectangle 172"/>
          <p:cNvSpPr>
            <a:spLocks noChangeArrowheads="1"/>
          </p:cNvSpPr>
          <p:nvPr>
            <p:custDataLst>
              <p:tags r:id="rId169"/>
            </p:custDataLst>
          </p:nvPr>
        </p:nvSpPr>
        <p:spPr bwMode="auto">
          <a:xfrm>
            <a:off x="2983638" y="3709622"/>
            <a:ext cx="17007" cy="12026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77" name="Rectangle 173"/>
          <p:cNvSpPr>
            <a:spLocks noChangeArrowheads="1"/>
          </p:cNvSpPr>
          <p:nvPr>
            <p:custDataLst>
              <p:tags r:id="rId170"/>
            </p:custDataLst>
          </p:nvPr>
        </p:nvSpPr>
        <p:spPr bwMode="auto">
          <a:xfrm>
            <a:off x="2961772" y="3709621"/>
            <a:ext cx="21866" cy="14334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78" name="Rectangle 174"/>
          <p:cNvSpPr>
            <a:spLocks noChangeArrowheads="1"/>
          </p:cNvSpPr>
          <p:nvPr>
            <p:custDataLst>
              <p:tags r:id="rId171"/>
            </p:custDataLst>
          </p:nvPr>
        </p:nvSpPr>
        <p:spPr bwMode="auto">
          <a:xfrm>
            <a:off x="2944765" y="3709622"/>
            <a:ext cx="17007" cy="14942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79" name="Rectangle 175"/>
          <p:cNvSpPr>
            <a:spLocks noChangeArrowheads="1"/>
          </p:cNvSpPr>
          <p:nvPr>
            <p:custDataLst>
              <p:tags r:id="rId172"/>
            </p:custDataLst>
          </p:nvPr>
        </p:nvSpPr>
        <p:spPr bwMode="auto">
          <a:xfrm>
            <a:off x="2939905" y="3709622"/>
            <a:ext cx="4859" cy="17250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80" name="Rectangle 176"/>
          <p:cNvSpPr>
            <a:spLocks noChangeArrowheads="1"/>
          </p:cNvSpPr>
          <p:nvPr>
            <p:custDataLst>
              <p:tags r:id="rId173"/>
            </p:custDataLst>
          </p:nvPr>
        </p:nvSpPr>
        <p:spPr bwMode="auto">
          <a:xfrm>
            <a:off x="2820854" y="3709621"/>
            <a:ext cx="119051" cy="1834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81" name="Rectangle 177"/>
          <p:cNvSpPr>
            <a:spLocks noChangeArrowheads="1"/>
          </p:cNvSpPr>
          <p:nvPr>
            <p:custDataLst>
              <p:tags r:id="rId174"/>
            </p:custDataLst>
          </p:nvPr>
        </p:nvSpPr>
        <p:spPr bwMode="auto">
          <a:xfrm>
            <a:off x="2733387" y="3709622"/>
            <a:ext cx="87467" cy="198014"/>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82" name="Rectangle 178"/>
          <p:cNvSpPr>
            <a:spLocks noChangeArrowheads="1"/>
          </p:cNvSpPr>
          <p:nvPr>
            <p:custDataLst>
              <p:tags r:id="rId175"/>
            </p:custDataLst>
          </p:nvPr>
        </p:nvSpPr>
        <p:spPr bwMode="auto">
          <a:xfrm>
            <a:off x="2639847" y="3709621"/>
            <a:ext cx="93541" cy="24174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83" name="Rectangle 179"/>
          <p:cNvSpPr>
            <a:spLocks noChangeArrowheads="1"/>
          </p:cNvSpPr>
          <p:nvPr>
            <p:custDataLst>
              <p:tags r:id="rId176"/>
            </p:custDataLst>
          </p:nvPr>
        </p:nvSpPr>
        <p:spPr bwMode="auto">
          <a:xfrm>
            <a:off x="2552380" y="3709621"/>
            <a:ext cx="87467" cy="26118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84" name="Rectangle 180"/>
          <p:cNvSpPr>
            <a:spLocks noChangeArrowheads="1"/>
          </p:cNvSpPr>
          <p:nvPr>
            <p:custDataLst>
              <p:tags r:id="rId177"/>
            </p:custDataLst>
          </p:nvPr>
        </p:nvSpPr>
        <p:spPr bwMode="auto">
          <a:xfrm>
            <a:off x="2545092" y="3709622"/>
            <a:ext cx="7289" cy="26847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85" name="Rectangle 181"/>
          <p:cNvSpPr>
            <a:spLocks noChangeArrowheads="1"/>
          </p:cNvSpPr>
          <p:nvPr>
            <p:custDataLst>
              <p:tags r:id="rId178"/>
            </p:custDataLst>
          </p:nvPr>
        </p:nvSpPr>
        <p:spPr bwMode="auto">
          <a:xfrm>
            <a:off x="2535373" y="3709621"/>
            <a:ext cx="9719" cy="28062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86" name="Rectangle 182"/>
          <p:cNvSpPr>
            <a:spLocks noChangeArrowheads="1"/>
          </p:cNvSpPr>
          <p:nvPr>
            <p:custDataLst>
              <p:tags r:id="rId179"/>
            </p:custDataLst>
          </p:nvPr>
        </p:nvSpPr>
        <p:spPr bwMode="auto">
          <a:xfrm>
            <a:off x="2462485" y="3709621"/>
            <a:ext cx="72889" cy="28062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87" name="Line 183"/>
          <p:cNvSpPr>
            <a:spLocks noChangeShapeType="1"/>
          </p:cNvSpPr>
          <p:nvPr>
            <p:custDataLst>
              <p:tags r:id="rId180"/>
            </p:custDataLst>
          </p:nvPr>
        </p:nvSpPr>
        <p:spPr bwMode="gray">
          <a:xfrm flipV="1">
            <a:off x="1363083" y="2113363"/>
            <a:ext cx="0" cy="16764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88" name="Line 184"/>
          <p:cNvSpPr>
            <a:spLocks noChangeShapeType="1"/>
          </p:cNvSpPr>
          <p:nvPr>
            <p:custDataLst>
              <p:tags r:id="rId181"/>
            </p:custDataLst>
          </p:nvPr>
        </p:nvSpPr>
        <p:spPr bwMode="gray">
          <a:xfrm flipV="1">
            <a:off x="1363083" y="3883340"/>
            <a:ext cx="0" cy="89167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89" name="Line 185"/>
          <p:cNvSpPr>
            <a:spLocks noChangeShapeType="1"/>
          </p:cNvSpPr>
          <p:nvPr>
            <p:custDataLst>
              <p:tags r:id="rId182"/>
            </p:custDataLst>
          </p:nvPr>
        </p:nvSpPr>
        <p:spPr bwMode="auto">
          <a:xfrm>
            <a:off x="1363083" y="4240493"/>
            <a:ext cx="2915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90" name="Line 186"/>
          <p:cNvSpPr>
            <a:spLocks noChangeShapeType="1"/>
          </p:cNvSpPr>
          <p:nvPr>
            <p:custDataLst>
              <p:tags r:id="rId183"/>
            </p:custDataLst>
          </p:nvPr>
        </p:nvSpPr>
        <p:spPr bwMode="gray">
          <a:xfrm>
            <a:off x="1363083" y="4771364"/>
            <a:ext cx="2915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91" name="Line 187"/>
          <p:cNvSpPr>
            <a:spLocks noChangeShapeType="1"/>
          </p:cNvSpPr>
          <p:nvPr>
            <p:custDataLst>
              <p:tags r:id="rId184"/>
            </p:custDataLst>
          </p:nvPr>
        </p:nvSpPr>
        <p:spPr bwMode="auto">
          <a:xfrm>
            <a:off x="1363083" y="3178751"/>
            <a:ext cx="2915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92" name="Line 188"/>
          <p:cNvSpPr>
            <a:spLocks noChangeShapeType="1"/>
          </p:cNvSpPr>
          <p:nvPr>
            <p:custDataLst>
              <p:tags r:id="rId185"/>
            </p:custDataLst>
          </p:nvPr>
        </p:nvSpPr>
        <p:spPr bwMode="auto">
          <a:xfrm>
            <a:off x="1363083" y="2117008"/>
            <a:ext cx="2915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93" name="Line 189"/>
          <p:cNvSpPr>
            <a:spLocks noChangeShapeType="1"/>
          </p:cNvSpPr>
          <p:nvPr>
            <p:custDataLst>
              <p:tags r:id="rId186"/>
            </p:custDataLst>
          </p:nvPr>
        </p:nvSpPr>
        <p:spPr bwMode="gray">
          <a:xfrm>
            <a:off x="1363083" y="2647879"/>
            <a:ext cx="2915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94" name="Line 190"/>
          <p:cNvSpPr>
            <a:spLocks noChangeShapeType="1"/>
          </p:cNvSpPr>
          <p:nvPr>
            <p:custDataLst>
              <p:tags r:id="rId187"/>
            </p:custDataLst>
          </p:nvPr>
        </p:nvSpPr>
        <p:spPr bwMode="gray">
          <a:xfrm>
            <a:off x="1363083" y="3709622"/>
            <a:ext cx="2915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95" name="Line 191"/>
          <p:cNvSpPr>
            <a:spLocks noChangeShapeType="1"/>
          </p:cNvSpPr>
          <p:nvPr>
            <p:custDataLst>
              <p:tags r:id="rId188"/>
            </p:custDataLst>
          </p:nvPr>
        </p:nvSpPr>
        <p:spPr bwMode="gray">
          <a:xfrm>
            <a:off x="1359439" y="3709622"/>
            <a:ext cx="655267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96" name="Line 192"/>
          <p:cNvSpPr>
            <a:spLocks noChangeShapeType="1"/>
          </p:cNvSpPr>
          <p:nvPr>
            <p:custDataLst>
              <p:tags r:id="rId189"/>
            </p:custDataLst>
          </p:nvPr>
        </p:nvSpPr>
        <p:spPr bwMode="gray">
          <a:xfrm flipV="1">
            <a:off x="2638632" y="3680466"/>
            <a:ext cx="0" cy="291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97" name="Line 193"/>
          <p:cNvSpPr>
            <a:spLocks noChangeShapeType="1"/>
          </p:cNvSpPr>
          <p:nvPr>
            <p:custDataLst>
              <p:tags r:id="rId190"/>
            </p:custDataLst>
          </p:nvPr>
        </p:nvSpPr>
        <p:spPr bwMode="auto">
          <a:xfrm flipV="1">
            <a:off x="7745688" y="3680466"/>
            <a:ext cx="0" cy="291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98" name="Line 194"/>
          <p:cNvSpPr>
            <a:spLocks noChangeShapeType="1"/>
          </p:cNvSpPr>
          <p:nvPr>
            <p:custDataLst>
              <p:tags r:id="rId191"/>
            </p:custDataLst>
          </p:nvPr>
        </p:nvSpPr>
        <p:spPr bwMode="gray">
          <a:xfrm flipV="1">
            <a:off x="6468923" y="3680466"/>
            <a:ext cx="0" cy="291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499" name="Line 195"/>
          <p:cNvSpPr>
            <a:spLocks noChangeShapeType="1"/>
          </p:cNvSpPr>
          <p:nvPr>
            <p:custDataLst>
              <p:tags r:id="rId192"/>
            </p:custDataLst>
          </p:nvPr>
        </p:nvSpPr>
        <p:spPr bwMode="gray">
          <a:xfrm flipV="1">
            <a:off x="5192160" y="3680466"/>
            <a:ext cx="0" cy="291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500" name="Line 196"/>
          <p:cNvSpPr>
            <a:spLocks noChangeShapeType="1"/>
          </p:cNvSpPr>
          <p:nvPr>
            <p:custDataLst>
              <p:tags r:id="rId193"/>
            </p:custDataLst>
          </p:nvPr>
        </p:nvSpPr>
        <p:spPr bwMode="gray">
          <a:xfrm flipV="1">
            <a:off x="1363083" y="3680466"/>
            <a:ext cx="0" cy="29156"/>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501" name="Line 197"/>
          <p:cNvSpPr>
            <a:spLocks noChangeShapeType="1"/>
          </p:cNvSpPr>
          <p:nvPr>
            <p:custDataLst>
              <p:tags r:id="rId194"/>
            </p:custDataLst>
          </p:nvPr>
        </p:nvSpPr>
        <p:spPr bwMode="gray">
          <a:xfrm flipV="1">
            <a:off x="3915396" y="3680466"/>
            <a:ext cx="0" cy="2915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699722"/>
            <a:endParaRPr lang="en-US" sz="1378" kern="0">
              <a:solidFill>
                <a:sysClr val="windowText" lastClr="000000"/>
              </a:solidFill>
            </a:endParaRPr>
          </a:p>
        </p:txBody>
      </p:sp>
      <p:sp>
        <p:nvSpPr>
          <p:cNvPr id="3810502" name="Rectangle 198"/>
          <p:cNvSpPr>
            <a:spLocks noChangeArrowheads="1"/>
          </p:cNvSpPr>
          <p:nvPr>
            <p:custDataLst>
              <p:tags r:id="rId195"/>
            </p:custDataLst>
          </p:nvPr>
        </p:nvSpPr>
        <p:spPr bwMode="gray">
          <a:xfrm>
            <a:off x="1118907" y="4723988"/>
            <a:ext cx="174932" cy="93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algn="r" defTabSz="685145">
              <a:lnSpc>
                <a:spcPct val="90000"/>
              </a:lnSpc>
            </a:pPr>
            <a:fld id="{864F853F-B4BA-4A63-89B1-E7630D16F328}" type="datetime'-''''''''''''''1''''''0''''''''''''''0'''''''''''''''">
              <a:rPr lang="es-EC" altLang="en-US" sz="689" kern="0">
                <a:latin typeface="Franklin Gothic Book" panose="020B0503020102020204" pitchFamily="34" charset="0"/>
              </a:rPr>
              <a:pPr algn="r" defTabSz="685145">
                <a:lnSpc>
                  <a:spcPct val="90000"/>
                </a:lnSpc>
              </a:pPr>
              <a:t>-100</a:t>
            </a:fld>
            <a:endParaRPr lang="es-EC" altLang="en-US" sz="689" kern="0">
              <a:latin typeface="Franklin Gothic Book" panose="020B0503020102020204" pitchFamily="34" charset="0"/>
            </a:endParaRPr>
          </a:p>
        </p:txBody>
      </p:sp>
      <p:sp>
        <p:nvSpPr>
          <p:cNvPr id="3810503" name="Rectangle 199"/>
          <p:cNvSpPr>
            <a:spLocks noChangeArrowheads="1"/>
          </p:cNvSpPr>
          <p:nvPr>
            <p:custDataLst>
              <p:tags r:id="rId196"/>
            </p:custDataLst>
          </p:nvPr>
        </p:nvSpPr>
        <p:spPr bwMode="auto">
          <a:xfrm>
            <a:off x="1196654" y="3131373"/>
            <a:ext cx="97185" cy="93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algn="r" defTabSz="685145">
              <a:lnSpc>
                <a:spcPct val="90000"/>
              </a:lnSpc>
            </a:pPr>
            <a:fld id="{6DACEA00-2190-4A8F-91BC-887ED3448A9B}" type="datetime'''''''''''''''''5''''''''''''''''''''''''''''''0'''''''''''">
              <a:rPr lang="es-EC" altLang="en-US" sz="689" kern="0">
                <a:latin typeface="Franklin Gothic Book" panose="020B0503020102020204" pitchFamily="34" charset="0"/>
              </a:rPr>
              <a:pPr algn="r" defTabSz="685145">
                <a:lnSpc>
                  <a:spcPct val="90000"/>
                </a:lnSpc>
              </a:pPr>
              <a:t>50</a:t>
            </a:fld>
            <a:endParaRPr lang="es-EC" altLang="en-US" sz="689" kern="0">
              <a:latin typeface="Franklin Gothic Book" panose="020B0503020102020204" pitchFamily="34" charset="0"/>
            </a:endParaRPr>
          </a:p>
        </p:txBody>
      </p:sp>
      <p:sp>
        <p:nvSpPr>
          <p:cNvPr id="3810504" name="Rectangle 200"/>
          <p:cNvSpPr>
            <a:spLocks noChangeArrowheads="1"/>
          </p:cNvSpPr>
          <p:nvPr>
            <p:custDataLst>
              <p:tags r:id="rId197"/>
            </p:custDataLst>
          </p:nvPr>
        </p:nvSpPr>
        <p:spPr bwMode="auto">
          <a:xfrm>
            <a:off x="1148062" y="2069630"/>
            <a:ext cx="145777" cy="93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algn="r" defTabSz="685145">
              <a:lnSpc>
                <a:spcPct val="90000"/>
              </a:lnSpc>
            </a:pPr>
            <a:fld id="{8AE03CF7-622A-40E9-B116-F59719341C29}" type="datetime'''''''''''''''''''''1''''''''''''5''''''''''''''''''0'">
              <a:rPr lang="es-EC" altLang="en-US" sz="689" kern="0">
                <a:latin typeface="Franklin Gothic Book" panose="020B0503020102020204" pitchFamily="34" charset="0"/>
              </a:rPr>
              <a:pPr algn="r" defTabSz="685145">
                <a:lnSpc>
                  <a:spcPct val="90000"/>
                </a:lnSpc>
              </a:pPr>
              <a:t>150</a:t>
            </a:fld>
            <a:endParaRPr lang="es-EC" altLang="en-US" sz="689" kern="0">
              <a:latin typeface="Franklin Gothic Book" panose="020B0503020102020204" pitchFamily="34" charset="0"/>
            </a:endParaRPr>
          </a:p>
        </p:txBody>
      </p:sp>
      <p:sp>
        <p:nvSpPr>
          <p:cNvPr id="3810505" name="Rectangle 201"/>
          <p:cNvSpPr>
            <a:spLocks noChangeArrowheads="1"/>
          </p:cNvSpPr>
          <p:nvPr>
            <p:custDataLst>
              <p:tags r:id="rId198"/>
            </p:custDataLst>
          </p:nvPr>
        </p:nvSpPr>
        <p:spPr bwMode="gray">
          <a:xfrm>
            <a:off x="1148062" y="2600501"/>
            <a:ext cx="145777" cy="93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algn="r" defTabSz="685145">
              <a:lnSpc>
                <a:spcPct val="90000"/>
              </a:lnSpc>
            </a:pPr>
            <a:fld id="{632EE220-C721-4C29-ADD2-47C90524523B}" type="datetime'''''''1''''''''''''''''0''''''''''''''''''0'''''''''''''''''''">
              <a:rPr lang="es-EC" altLang="en-US" sz="689" kern="0">
                <a:latin typeface="Franklin Gothic Book" panose="020B0503020102020204" pitchFamily="34" charset="0"/>
              </a:rPr>
              <a:pPr algn="r" defTabSz="685145">
                <a:lnSpc>
                  <a:spcPct val="90000"/>
                </a:lnSpc>
              </a:pPr>
              <a:t>100</a:t>
            </a:fld>
            <a:endParaRPr lang="es-EC" altLang="en-US" sz="689" kern="0">
              <a:latin typeface="Franklin Gothic Book" panose="020B0503020102020204" pitchFamily="34" charset="0"/>
            </a:endParaRPr>
          </a:p>
        </p:txBody>
      </p:sp>
      <p:sp>
        <p:nvSpPr>
          <p:cNvPr id="3810506" name="Rectangle 202"/>
          <p:cNvSpPr>
            <a:spLocks noChangeArrowheads="1"/>
          </p:cNvSpPr>
          <p:nvPr>
            <p:custDataLst>
              <p:tags r:id="rId199"/>
            </p:custDataLst>
          </p:nvPr>
        </p:nvSpPr>
        <p:spPr bwMode="gray">
          <a:xfrm>
            <a:off x="1245246" y="3662244"/>
            <a:ext cx="48593" cy="93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algn="r" defTabSz="685145">
              <a:lnSpc>
                <a:spcPct val="90000"/>
              </a:lnSpc>
            </a:pPr>
            <a:fld id="{1D39748B-D6DF-445A-B006-1D639A4EF371}" type="datetime'0'''''''''''''''''''''''''''''''''''''''''''''''''''''''''''">
              <a:rPr lang="es-EC" altLang="en-US" sz="689" kern="0">
                <a:latin typeface="Franklin Gothic Book" panose="020B0503020102020204" pitchFamily="34" charset="0"/>
              </a:rPr>
              <a:pPr algn="r" defTabSz="685145">
                <a:lnSpc>
                  <a:spcPct val="90000"/>
                </a:lnSpc>
              </a:pPr>
              <a:t>0</a:t>
            </a:fld>
            <a:endParaRPr lang="es-EC" altLang="en-US" sz="689" kern="0">
              <a:latin typeface="Franklin Gothic Book" panose="020B0503020102020204" pitchFamily="34" charset="0"/>
            </a:endParaRPr>
          </a:p>
        </p:txBody>
      </p:sp>
      <p:sp>
        <p:nvSpPr>
          <p:cNvPr id="3810507" name="Rectangle 203"/>
          <p:cNvSpPr>
            <a:spLocks noChangeArrowheads="1"/>
          </p:cNvSpPr>
          <p:nvPr>
            <p:custDataLst>
              <p:tags r:id="rId200"/>
            </p:custDataLst>
          </p:nvPr>
        </p:nvSpPr>
        <p:spPr bwMode="gray">
          <a:xfrm>
            <a:off x="2590040" y="3789799"/>
            <a:ext cx="97185" cy="9354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algn="ctr" defTabSz="685145">
              <a:lnSpc>
                <a:spcPct val="90000"/>
              </a:lnSpc>
            </a:pPr>
            <a:fld id="{7BE0127B-D5F1-48B9-8F79-01807120BA50}" type="datetime'5''''''0'''''''''''''''''''''''''''''''''''">
              <a:rPr lang="es-EC" altLang="en-US" sz="689" kern="0">
                <a:latin typeface="Franklin Gothic Book" panose="020B0503020102020204" pitchFamily="34" charset="0"/>
              </a:rPr>
              <a:pPr algn="ctr" defTabSz="685145">
                <a:lnSpc>
                  <a:spcPct val="90000"/>
                </a:lnSpc>
              </a:pPr>
              <a:t>50</a:t>
            </a:fld>
            <a:endParaRPr lang="es-EC" altLang="en-US" sz="689" kern="0">
              <a:latin typeface="Franklin Gothic Book" panose="020B0503020102020204" pitchFamily="34" charset="0"/>
            </a:endParaRPr>
          </a:p>
        </p:txBody>
      </p:sp>
      <p:sp>
        <p:nvSpPr>
          <p:cNvPr id="3810508" name="Rectangle 204"/>
          <p:cNvSpPr>
            <a:spLocks noChangeArrowheads="1"/>
          </p:cNvSpPr>
          <p:nvPr>
            <p:custDataLst>
              <p:tags r:id="rId201"/>
            </p:custDataLst>
          </p:nvPr>
        </p:nvSpPr>
        <p:spPr bwMode="auto">
          <a:xfrm>
            <a:off x="7672800" y="3789799"/>
            <a:ext cx="145777" cy="93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algn="ctr" defTabSz="685145">
              <a:lnSpc>
                <a:spcPct val="90000"/>
              </a:lnSpc>
            </a:pPr>
            <a:fld id="{9378E242-001F-4289-ACCF-3A3E09E2A193}" type="datetime'''''''''''''2''''''''''''''''50'">
              <a:rPr lang="es-EC" altLang="en-US" sz="689" kern="0">
                <a:latin typeface="Franklin Gothic Book" panose="020B0503020102020204" pitchFamily="34" charset="0"/>
              </a:rPr>
              <a:pPr algn="ctr" defTabSz="685145">
                <a:lnSpc>
                  <a:spcPct val="90000"/>
                </a:lnSpc>
              </a:pPr>
              <a:t>250</a:t>
            </a:fld>
            <a:endParaRPr lang="es-EC" altLang="en-US" sz="689" kern="0">
              <a:latin typeface="Franklin Gothic Book" panose="020B0503020102020204" pitchFamily="34" charset="0"/>
            </a:endParaRPr>
          </a:p>
        </p:txBody>
      </p:sp>
      <p:sp>
        <p:nvSpPr>
          <p:cNvPr id="3810509" name="Rectangle 205"/>
          <p:cNvSpPr>
            <a:spLocks noChangeArrowheads="1"/>
          </p:cNvSpPr>
          <p:nvPr>
            <p:custDataLst>
              <p:tags r:id="rId202"/>
            </p:custDataLst>
          </p:nvPr>
        </p:nvSpPr>
        <p:spPr bwMode="gray">
          <a:xfrm>
            <a:off x="6396036" y="3789799"/>
            <a:ext cx="145777" cy="9354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algn="ctr" defTabSz="685145">
              <a:lnSpc>
                <a:spcPct val="90000"/>
              </a:lnSpc>
            </a:pPr>
            <a:fld id="{BAF6BBEB-2F87-4F96-BD86-1C91908C8D8C}" type="datetime'2''''''''''''''''''''0''''''''''''''''''''0'''''''''">
              <a:rPr lang="es-EC" altLang="en-US" sz="689" kern="0">
                <a:latin typeface="Franklin Gothic Book" panose="020B0503020102020204" pitchFamily="34" charset="0"/>
              </a:rPr>
              <a:pPr algn="ctr" defTabSz="685145">
                <a:lnSpc>
                  <a:spcPct val="90000"/>
                </a:lnSpc>
              </a:pPr>
              <a:t>200</a:t>
            </a:fld>
            <a:endParaRPr lang="es-EC" altLang="en-US" sz="689" kern="0">
              <a:latin typeface="Franklin Gothic Book" panose="020B0503020102020204" pitchFamily="34" charset="0"/>
            </a:endParaRPr>
          </a:p>
        </p:txBody>
      </p:sp>
      <p:sp>
        <p:nvSpPr>
          <p:cNvPr id="3810510" name="Rectangle 206"/>
          <p:cNvSpPr>
            <a:spLocks noChangeArrowheads="1"/>
          </p:cNvSpPr>
          <p:nvPr>
            <p:custDataLst>
              <p:tags r:id="rId203"/>
            </p:custDataLst>
          </p:nvPr>
        </p:nvSpPr>
        <p:spPr bwMode="gray">
          <a:xfrm>
            <a:off x="5119272" y="3789799"/>
            <a:ext cx="145777" cy="9354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algn="ctr" defTabSz="685145">
              <a:lnSpc>
                <a:spcPct val="90000"/>
              </a:lnSpc>
            </a:pPr>
            <a:fld id="{70A375B8-E732-4D74-BC71-DE9A2401DE7F}" type="datetime'''''''''''''''''''''1''5''''''''''0'''''''''''''''">
              <a:rPr lang="es-EC" altLang="en-US" sz="689" kern="0">
                <a:latin typeface="Franklin Gothic Book" panose="020B0503020102020204" pitchFamily="34" charset="0"/>
              </a:rPr>
              <a:pPr algn="ctr" defTabSz="685145">
                <a:lnSpc>
                  <a:spcPct val="90000"/>
                </a:lnSpc>
              </a:pPr>
              <a:t>150</a:t>
            </a:fld>
            <a:endParaRPr lang="es-EC" altLang="en-US" sz="689" kern="0">
              <a:latin typeface="Franklin Gothic Book" panose="020B0503020102020204" pitchFamily="34" charset="0"/>
            </a:endParaRPr>
          </a:p>
        </p:txBody>
      </p:sp>
      <p:sp>
        <p:nvSpPr>
          <p:cNvPr id="3810511" name="Rectangle 207"/>
          <p:cNvSpPr>
            <a:spLocks noChangeArrowheads="1"/>
          </p:cNvSpPr>
          <p:nvPr>
            <p:custDataLst>
              <p:tags r:id="rId204"/>
            </p:custDataLst>
          </p:nvPr>
        </p:nvSpPr>
        <p:spPr bwMode="gray">
          <a:xfrm>
            <a:off x="3842508" y="3789799"/>
            <a:ext cx="145777" cy="9354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algn="ctr" defTabSz="685145">
              <a:lnSpc>
                <a:spcPct val="90000"/>
              </a:lnSpc>
            </a:pPr>
            <a:fld id="{365CCA37-F0F3-4421-81E6-C032EEF41E0C}" type="datetime'''''''''''''''''''''''''''''100'''''''''''''''''''''''''''">
              <a:rPr lang="es-EC" altLang="en-US" sz="689" kern="0">
                <a:latin typeface="Franklin Gothic Book" panose="020B0503020102020204" pitchFamily="34" charset="0"/>
              </a:rPr>
              <a:pPr algn="ctr" defTabSz="685145">
                <a:lnSpc>
                  <a:spcPct val="90000"/>
                </a:lnSpc>
              </a:pPr>
              <a:t>100</a:t>
            </a:fld>
            <a:endParaRPr lang="es-EC" altLang="en-US" sz="689" kern="0">
              <a:latin typeface="Franklin Gothic Book" panose="020B0503020102020204" pitchFamily="34" charset="0"/>
            </a:endParaRPr>
          </a:p>
        </p:txBody>
      </p:sp>
      <p:sp>
        <p:nvSpPr>
          <p:cNvPr id="3810512" name="Rectangle 208"/>
          <p:cNvSpPr>
            <a:spLocks noChangeArrowheads="1"/>
          </p:cNvSpPr>
          <p:nvPr>
            <p:custDataLst>
              <p:tags r:id="rId205"/>
            </p:custDataLst>
          </p:nvPr>
        </p:nvSpPr>
        <p:spPr bwMode="gray">
          <a:xfrm>
            <a:off x="1338787" y="3789799"/>
            <a:ext cx="48593" cy="93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algn="ctr" defTabSz="685145">
              <a:lnSpc>
                <a:spcPct val="90000"/>
              </a:lnSpc>
            </a:pPr>
            <a:fld id="{1DF316B9-6186-44C3-9B62-0756737ED85E}" type="datetime'''''''''''''''0'''''''''''''''''''''''''''">
              <a:rPr lang="es-EC" altLang="en-US" sz="689" kern="0">
                <a:latin typeface="Franklin Gothic Book" panose="020B0503020102020204" pitchFamily="34" charset="0"/>
              </a:rPr>
              <a:pPr algn="ctr" defTabSz="685145">
                <a:lnSpc>
                  <a:spcPct val="90000"/>
                </a:lnSpc>
              </a:pPr>
              <a:t>0</a:t>
            </a:fld>
            <a:endParaRPr lang="es-EC" altLang="en-US" sz="689" kern="0">
              <a:latin typeface="Franklin Gothic Book" panose="020B0503020102020204" pitchFamily="34" charset="0"/>
            </a:endParaRPr>
          </a:p>
        </p:txBody>
      </p:sp>
      <p:sp>
        <p:nvSpPr>
          <p:cNvPr id="3810513" name="Rectangle 209"/>
          <p:cNvSpPr>
            <a:spLocks noChangeArrowheads="1"/>
          </p:cNvSpPr>
          <p:nvPr>
            <p:custDataLst>
              <p:tags r:id="rId206"/>
            </p:custDataLst>
          </p:nvPr>
        </p:nvSpPr>
        <p:spPr bwMode="auto">
          <a:xfrm>
            <a:off x="3897174" y="3562630"/>
            <a:ext cx="191940" cy="104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934" tIns="0" rIns="10934" bIns="0" anchor="b"/>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algn="ctr" defTabSz="685145"/>
            <a:fld id="{5393B554-53B6-4362-AFAF-C8666C7041DD}" type="datetime'''''''''''2''''''''''''''''''''''''''''''''.''1''''''2'''''">
              <a:rPr lang="es-EC" altLang="en-US" sz="689" kern="0">
                <a:cs typeface="Arial" panose="020B0604020202020204" pitchFamily="34" charset="0"/>
              </a:rPr>
              <a:pPr algn="ctr" defTabSz="685145"/>
              <a:t>2.12</a:t>
            </a:fld>
            <a:endParaRPr lang="es-EC" altLang="en-US" sz="689" kern="0">
              <a:cs typeface="Arial" panose="020B0604020202020204" pitchFamily="34" charset="0"/>
            </a:endParaRPr>
          </a:p>
        </p:txBody>
      </p:sp>
      <p:sp>
        <p:nvSpPr>
          <p:cNvPr id="3810514" name="Rectangle 210"/>
          <p:cNvSpPr>
            <a:spLocks noChangeArrowheads="1"/>
          </p:cNvSpPr>
          <p:nvPr>
            <p:custDataLst>
              <p:tags r:id="rId207"/>
            </p:custDataLst>
          </p:nvPr>
        </p:nvSpPr>
        <p:spPr bwMode="auto">
          <a:xfrm>
            <a:off x="1167499" y="4193115"/>
            <a:ext cx="126340" cy="93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lvl1pPr defTabSz="895350">
              <a:buClr>
                <a:schemeClr val="tx2"/>
              </a:buClr>
              <a:defRPr sz="1600">
                <a:solidFill>
                  <a:schemeClr val="tx1"/>
                </a:solidFill>
                <a:latin typeface="Arial" panose="020B0604020202020204" pitchFamily="34" charset="0"/>
              </a:defRPr>
            </a:lvl1pPr>
            <a:lvl2pPr marL="193675" indent="-192088" defTabSz="895350">
              <a:buClr>
                <a:schemeClr val="tx2"/>
              </a:buClr>
              <a:buSzPct val="125000"/>
              <a:buFont typeface="Arial" panose="020B0604020202020204" pitchFamily="34" charset="0"/>
              <a:buChar char="▪"/>
              <a:defRPr sz="1600">
                <a:solidFill>
                  <a:schemeClr val="tx1"/>
                </a:solidFill>
                <a:latin typeface="Arial" panose="020B0604020202020204" pitchFamily="34" charset="0"/>
              </a:defRPr>
            </a:lvl2pPr>
            <a:lvl3pPr marL="457200" indent="-261938"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3pPr>
            <a:lvl4pPr marL="614363" indent="-155575" defTabSz="895350">
              <a:buClr>
                <a:schemeClr val="tx2"/>
              </a:buClr>
              <a:buSzPct val="120000"/>
              <a:buFont typeface="Arial" panose="020B0604020202020204" pitchFamily="34" charset="0"/>
              <a:buChar char="▫"/>
              <a:defRPr sz="1600">
                <a:solidFill>
                  <a:schemeClr val="tx1"/>
                </a:solidFill>
                <a:latin typeface="Arial" panose="020B0604020202020204" pitchFamily="34" charset="0"/>
              </a:defRPr>
            </a:lvl4pPr>
            <a:lvl5pPr marL="746125" indent="-130175" defTabSz="895350">
              <a:buClr>
                <a:schemeClr val="tx2"/>
              </a:buClr>
              <a:buSzPct val="89000"/>
              <a:buFont typeface="Arial" panose="020B0604020202020204" pitchFamily="34" charset="0"/>
              <a:buChar char="-"/>
              <a:defRPr sz="1600">
                <a:solidFill>
                  <a:schemeClr val="tx1"/>
                </a:solidFill>
                <a:latin typeface="Arial" panose="020B0604020202020204" pitchFamily="34" charset="0"/>
              </a:defRPr>
            </a:lvl5pPr>
            <a:lvl6pPr marL="12033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6pPr>
            <a:lvl7pPr marL="16605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7pPr>
            <a:lvl8pPr marL="21177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8pPr>
            <a:lvl9pPr marL="2574925" indent="-130175" defTabSz="895350" fontAlgn="base">
              <a:spcBef>
                <a:spcPct val="0"/>
              </a:spcBef>
              <a:spcAft>
                <a:spcPct val="0"/>
              </a:spcAft>
              <a:buClr>
                <a:schemeClr val="tx2"/>
              </a:buClr>
              <a:buSzPct val="89000"/>
              <a:buFont typeface="Arial" panose="020B0604020202020204" pitchFamily="34" charset="0"/>
              <a:buChar char="-"/>
              <a:defRPr sz="1600">
                <a:solidFill>
                  <a:schemeClr val="tx1"/>
                </a:solidFill>
                <a:latin typeface="Arial" panose="020B0604020202020204" pitchFamily="34" charset="0"/>
              </a:defRPr>
            </a:lvl9pPr>
          </a:lstStyle>
          <a:p>
            <a:pPr algn="r" defTabSz="685145">
              <a:lnSpc>
                <a:spcPct val="90000"/>
              </a:lnSpc>
            </a:pPr>
            <a:fld id="{910E3E52-752A-4AB7-8D6B-B1FBC760FBCC}" type="datetime'''-''''''''''''''''''5''''''''''''''0'''''''''''''''">
              <a:rPr lang="es-EC" altLang="en-US" sz="689" kern="0">
                <a:latin typeface="Franklin Gothic Book" panose="020B0503020102020204" pitchFamily="34" charset="0"/>
              </a:rPr>
              <a:pPr algn="r" defTabSz="685145">
                <a:lnSpc>
                  <a:spcPct val="90000"/>
                </a:lnSpc>
              </a:pPr>
              <a:t>-50</a:t>
            </a:fld>
            <a:endParaRPr lang="es-EC" altLang="en-US" sz="689" kern="0">
              <a:latin typeface="Franklin Gothic Book" panose="020B0503020102020204" pitchFamily="34" charset="0"/>
            </a:endParaRPr>
          </a:p>
        </p:txBody>
      </p:sp>
    </p:spTree>
    <p:extLst>
      <p:ext uri="{BB962C8B-B14F-4D97-AF65-F5344CB8AC3E}">
        <p14:creationId xmlns:p14="http://schemas.microsoft.com/office/powerpoint/2010/main" val="345929113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720080"/>
          </a:xfrm>
        </p:spPr>
        <p:txBody>
          <a:bodyPr>
            <a:normAutofit/>
          </a:bodyPr>
          <a:lstStyle/>
          <a:p>
            <a:r>
              <a:rPr lang="es-MX" sz="2800" b="1" dirty="0">
                <a:solidFill>
                  <a:srgbClr val="006600"/>
                </a:solidFill>
              </a:rPr>
              <a:t>Objetivos para México</a:t>
            </a:r>
            <a:endParaRPr lang="en-GB" sz="2800" b="1" dirty="0">
              <a:solidFill>
                <a:srgbClr val="006600"/>
              </a:solidFill>
            </a:endParaRPr>
          </a:p>
        </p:txBody>
      </p:sp>
      <p:sp>
        <p:nvSpPr>
          <p:cNvPr id="3" name="2 Marcador de contenido"/>
          <p:cNvSpPr>
            <a:spLocks noGrp="1"/>
          </p:cNvSpPr>
          <p:nvPr>
            <p:ph idx="1"/>
          </p:nvPr>
        </p:nvSpPr>
        <p:spPr>
          <a:xfrm>
            <a:off x="323528" y="1052736"/>
            <a:ext cx="8568952" cy="5400600"/>
          </a:xfrm>
        </p:spPr>
        <p:txBody>
          <a:bodyPr>
            <a:noAutofit/>
          </a:bodyPr>
          <a:lstStyle/>
          <a:p>
            <a:pPr algn="just"/>
            <a:r>
              <a:rPr lang="es-MX" sz="2000" dirty="0">
                <a:solidFill>
                  <a:schemeClr val="tx1">
                    <a:lumMod val="75000"/>
                    <a:lumOff val="25000"/>
                  </a:schemeClr>
                </a:solidFill>
              </a:rPr>
              <a:t>El mayor desafío es lograr conformar una política de estado sobre cambio climático que plantee simultáneamente un desarrollo competitivo, socialmente incluyente, equitativo y de bajo carbono. </a:t>
            </a:r>
          </a:p>
          <a:p>
            <a:pPr algn="just"/>
            <a:r>
              <a:rPr lang="es-MX" sz="2000" dirty="0">
                <a:solidFill>
                  <a:schemeClr val="accent6">
                    <a:lumMod val="75000"/>
                  </a:schemeClr>
                </a:solidFill>
              </a:rPr>
              <a:t>Hacer </a:t>
            </a:r>
            <a:r>
              <a:rPr lang="es-MX" sz="2000" dirty="0" err="1">
                <a:solidFill>
                  <a:schemeClr val="accent6">
                    <a:lumMod val="75000"/>
                  </a:schemeClr>
                </a:solidFill>
              </a:rPr>
              <a:t>co-responsables</a:t>
            </a:r>
            <a:r>
              <a:rPr lang="es-MX" sz="2000" dirty="0">
                <a:solidFill>
                  <a:schemeClr val="accent6">
                    <a:lumMod val="75000"/>
                  </a:schemeClr>
                </a:solidFill>
              </a:rPr>
              <a:t> a SHCP, SAGARPA, SCT, SENER, del cumplimiento de los </a:t>
            </a:r>
            <a:r>
              <a:rPr lang="es-MX" sz="2000" dirty="0" err="1">
                <a:solidFill>
                  <a:schemeClr val="accent6">
                    <a:lumMod val="75000"/>
                  </a:schemeClr>
                </a:solidFill>
              </a:rPr>
              <a:t>NDCs</a:t>
            </a:r>
            <a:r>
              <a:rPr lang="es-MX" sz="2000" dirty="0">
                <a:solidFill>
                  <a:schemeClr val="accent6">
                    <a:lumMod val="75000"/>
                  </a:schemeClr>
                </a:solidFill>
              </a:rPr>
              <a:t>, planteando metas claras y proporcionando presupuestos adicionales para implementar las medidas de mitigación necesarias.</a:t>
            </a:r>
          </a:p>
          <a:p>
            <a:endParaRPr lang="es-MX" sz="1400" dirty="0">
              <a:solidFill>
                <a:schemeClr val="tx1">
                  <a:lumMod val="75000"/>
                  <a:lumOff val="25000"/>
                </a:schemeClr>
              </a:solidFill>
            </a:endParaRPr>
          </a:p>
          <a:p>
            <a:r>
              <a:rPr lang="es-MX" sz="2000" dirty="0">
                <a:solidFill>
                  <a:schemeClr val="tx1">
                    <a:lumMod val="75000"/>
                    <a:lumOff val="25000"/>
                  </a:schemeClr>
                </a:solidFill>
              </a:rPr>
              <a:t>México puede cumplir su meta nacional mediante la suma de:</a:t>
            </a:r>
          </a:p>
          <a:p>
            <a:pPr lvl="1"/>
            <a:r>
              <a:rPr lang="es-MX" sz="1800" b="1" dirty="0">
                <a:solidFill>
                  <a:srgbClr val="006600"/>
                </a:solidFill>
              </a:rPr>
              <a:t>Medidas ganar-ganar ó “sin remordimiento”:</a:t>
            </a:r>
            <a:r>
              <a:rPr lang="es-MX" sz="1800" dirty="0">
                <a:solidFill>
                  <a:srgbClr val="006600"/>
                </a:solidFill>
              </a:rPr>
              <a:t> </a:t>
            </a:r>
            <a:r>
              <a:rPr lang="es-MX" sz="1800" dirty="0"/>
              <a:t> aquellas que pueden atenderse con recursos propios  mediante ajustes en política pública, marco regulatorio, e inversión nacional y que le brindan beneficios al país.</a:t>
            </a:r>
          </a:p>
          <a:p>
            <a:pPr lvl="1"/>
            <a:r>
              <a:rPr lang="es-MX" sz="1800" b="1" dirty="0">
                <a:solidFill>
                  <a:schemeClr val="accent6">
                    <a:lumMod val="75000"/>
                  </a:schemeClr>
                </a:solidFill>
              </a:rPr>
              <a:t>Medidas con alto nivel de inversión inicial y rendimiento positivo:</a:t>
            </a:r>
            <a:r>
              <a:rPr lang="es-MX" sz="1800" dirty="0"/>
              <a:t> aquellas que pueden ser financiadas con recursos concesionales internacionales (préstamos preferenciales)</a:t>
            </a:r>
          </a:p>
          <a:p>
            <a:pPr lvl="1"/>
            <a:r>
              <a:rPr lang="es-MX" sz="1800" b="1" dirty="0">
                <a:solidFill>
                  <a:schemeClr val="accent2">
                    <a:lumMod val="50000"/>
                  </a:schemeClr>
                </a:solidFill>
              </a:rPr>
              <a:t>Medidas con alto nivel de inversión inicial y costo para el país:</a:t>
            </a:r>
            <a:r>
              <a:rPr lang="es-MX" sz="1800" dirty="0"/>
              <a:t> aquellas que serían suplementadas con donativos y subvenciones (donde se comparten los costos incrementales)</a:t>
            </a:r>
            <a:endParaRPr lang="es-MX" sz="1600" dirty="0"/>
          </a:p>
          <a:p>
            <a:endParaRPr lang="es-MX" sz="2000" dirty="0"/>
          </a:p>
        </p:txBody>
      </p:sp>
      <p:sp>
        <p:nvSpPr>
          <p:cNvPr id="4" name="3 Marcador de número de diapositiva"/>
          <p:cNvSpPr>
            <a:spLocks noGrp="1"/>
          </p:cNvSpPr>
          <p:nvPr>
            <p:ph type="sldNum" sz="quarter" idx="12"/>
          </p:nvPr>
        </p:nvSpPr>
        <p:spPr/>
        <p:txBody>
          <a:bodyPr/>
          <a:lstStyle/>
          <a:p>
            <a:fld id="{1BF7B60D-7DC0-42C9-A2F5-0DD9295B012B}" type="slidenum">
              <a:rPr lang="en-GB" smtClean="0"/>
              <a:t>12</a:t>
            </a:fld>
            <a:endParaRPr lang="en-GB"/>
          </a:p>
        </p:txBody>
      </p:sp>
    </p:spTree>
    <p:extLst>
      <p:ext uri="{BB962C8B-B14F-4D97-AF65-F5344CB8AC3E}">
        <p14:creationId xmlns:p14="http://schemas.microsoft.com/office/powerpoint/2010/main" val="670749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2656"/>
            <a:ext cx="7886700" cy="662329"/>
          </a:xfrm>
        </p:spPr>
        <p:txBody>
          <a:bodyPr>
            <a:normAutofit/>
          </a:bodyPr>
          <a:lstStyle/>
          <a:p>
            <a:r>
              <a:rPr lang="es-MX" sz="2800" dirty="0"/>
              <a:t>Objetivos de Desarrollo Sostenible - 2030</a:t>
            </a:r>
            <a:endParaRPr lang="en-US" sz="2800" dirty="0"/>
          </a:p>
        </p:txBody>
      </p:sp>
      <p:pic>
        <p:nvPicPr>
          <p:cNvPr id="4" name="Content Placeholder 3" descr="http://static.un.org/News/dh/photos/large/2015/September/09-09-S-SDG-Poster.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650" y="1556793"/>
            <a:ext cx="7759773" cy="5112568"/>
          </a:xfrm>
          <a:prstGeom prst="rect">
            <a:avLst/>
          </a:prstGeom>
          <a:noFill/>
          <a:ln>
            <a:noFill/>
          </a:ln>
        </p:spPr>
      </p:pic>
    </p:spTree>
    <p:extLst>
      <p:ext uri="{BB962C8B-B14F-4D97-AF65-F5344CB8AC3E}">
        <p14:creationId xmlns:p14="http://schemas.microsoft.com/office/powerpoint/2010/main" val="1659230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09B7-35DC-477C-B55E-537191EF6D1A}"/>
              </a:ext>
            </a:extLst>
          </p:cNvPr>
          <p:cNvSpPr>
            <a:spLocks noGrp="1"/>
          </p:cNvSpPr>
          <p:nvPr>
            <p:ph type="title"/>
          </p:nvPr>
        </p:nvSpPr>
        <p:spPr/>
        <p:txBody>
          <a:bodyPr/>
          <a:lstStyle/>
          <a:p>
            <a:r>
              <a:rPr lang="es-MX" dirty="0"/>
              <a:t>ACUERDOS DE NACIONES UNIDAS RELACIONADAS CON MEDIO AMBIENTE</a:t>
            </a:r>
            <a:endParaRPr lang="en-US" dirty="0"/>
          </a:p>
        </p:txBody>
      </p:sp>
      <p:sp>
        <p:nvSpPr>
          <p:cNvPr id="3" name="Content Placeholder 2">
            <a:extLst>
              <a:ext uri="{FF2B5EF4-FFF2-40B4-BE49-F238E27FC236}">
                <a16:creationId xmlns:a16="http://schemas.microsoft.com/office/drawing/2014/main" id="{6A5F0D02-9A7F-452D-B8F6-AF5303DF3E2F}"/>
              </a:ext>
            </a:extLst>
          </p:cNvPr>
          <p:cNvSpPr>
            <a:spLocks noGrp="1"/>
          </p:cNvSpPr>
          <p:nvPr>
            <p:ph idx="1"/>
          </p:nvPr>
        </p:nvSpPr>
        <p:spPr>
          <a:xfrm>
            <a:off x="457200" y="1600200"/>
            <a:ext cx="8229600" cy="4525963"/>
          </a:xfrm>
        </p:spPr>
        <p:txBody>
          <a:bodyPr>
            <a:normAutofit fontScale="77500" lnSpcReduction="20000"/>
          </a:bodyPr>
          <a:lstStyle/>
          <a:p>
            <a:r>
              <a:rPr lang="es-MX" dirty="0"/>
              <a:t>Convención de Viena para la Protección de la Capa Estratosférica de Ozono.</a:t>
            </a:r>
          </a:p>
          <a:p>
            <a:pPr lvl="1"/>
            <a:r>
              <a:rPr lang="es-MX" dirty="0"/>
              <a:t>se firma en 1985 y entra en vigor en 1988. </a:t>
            </a:r>
            <a:r>
              <a:rPr lang="es-MX" b="1" u="sng" dirty="0"/>
              <a:t>Protocolo de Montreal </a:t>
            </a:r>
            <a:r>
              <a:rPr lang="es-MX" dirty="0"/>
              <a:t>(contiene las acciones especificas de para controlar los Cloro Fluoro Carbonos) se firma en 1987 y entra en vigor en enero de 1989.</a:t>
            </a:r>
          </a:p>
          <a:p>
            <a:pPr marL="0" indent="0">
              <a:buNone/>
            </a:pPr>
            <a:r>
              <a:rPr lang="es-MX" dirty="0"/>
              <a:t> </a:t>
            </a:r>
          </a:p>
          <a:p>
            <a:r>
              <a:rPr lang="es-MX" dirty="0"/>
              <a:t>Convenciones firmadas en “Rio de Janeiro en la Cumbre de la Tierra” en 1992. </a:t>
            </a:r>
          </a:p>
          <a:p>
            <a:pPr lvl="1"/>
            <a:r>
              <a:rPr lang="es-MX" dirty="0"/>
              <a:t>Convención de Cambio Climático – entró en vigor en 1994. El Protocolo de Kioto incluye las medidas iniciales y el Acuerdo de Paris incluye metas concretas de mitigación (“</a:t>
            </a:r>
            <a:r>
              <a:rPr lang="es-MX" dirty="0" err="1"/>
              <a:t>NDCs</a:t>
            </a:r>
            <a:r>
              <a:rPr lang="es-MX" dirty="0"/>
              <a:t>”).</a:t>
            </a:r>
          </a:p>
          <a:p>
            <a:pPr lvl="1"/>
            <a:r>
              <a:rPr lang="es-MX" dirty="0"/>
              <a:t>Convención sobre Diversidad Biológica - entró en vigor en 1993. </a:t>
            </a:r>
          </a:p>
          <a:p>
            <a:pPr lvl="1"/>
            <a:r>
              <a:rPr lang="es-MX" dirty="0"/>
              <a:t>Convención sobre Desertificación - entró en vigor en 1996.</a:t>
            </a:r>
          </a:p>
          <a:p>
            <a:endParaRPr lang="en-US" dirty="0"/>
          </a:p>
        </p:txBody>
      </p:sp>
    </p:spTree>
    <p:extLst>
      <p:ext uri="{BB962C8B-B14F-4D97-AF65-F5344CB8AC3E}">
        <p14:creationId xmlns:p14="http://schemas.microsoft.com/office/powerpoint/2010/main" val="1033289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1520" y="2204864"/>
            <a:ext cx="2901984" cy="2175022"/>
          </a:xfrm>
          <a:prstGeom prst="rect">
            <a:avLst/>
          </a:prstGeom>
        </p:spPr>
      </p:pic>
      <p:pic>
        <p:nvPicPr>
          <p:cNvPr id="4" name="Picture 3"/>
          <p:cNvPicPr>
            <a:picLocks noChangeAspect="1"/>
          </p:cNvPicPr>
          <p:nvPr/>
        </p:nvPicPr>
        <p:blipFill>
          <a:blip r:embed="rId3"/>
          <a:stretch>
            <a:fillRect/>
          </a:stretch>
        </p:blipFill>
        <p:spPr>
          <a:xfrm>
            <a:off x="3507803" y="1412776"/>
            <a:ext cx="5105584" cy="3816424"/>
          </a:xfrm>
          <a:prstGeom prst="rect">
            <a:avLst/>
          </a:prstGeom>
        </p:spPr>
      </p:pic>
      <p:sp>
        <p:nvSpPr>
          <p:cNvPr id="5" name="TextBox 4"/>
          <p:cNvSpPr txBox="1"/>
          <p:nvPr/>
        </p:nvSpPr>
        <p:spPr>
          <a:xfrm>
            <a:off x="539552" y="5530006"/>
            <a:ext cx="741682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a:ea typeface="+mn-ea"/>
                <a:cs typeface="+mn-cs"/>
              </a:rPr>
              <a:t>Dr. Johan </a:t>
            </a:r>
            <a:r>
              <a:rPr kumimoji="0" lang="es-MX" sz="1800" b="0" i="0" u="none" strike="noStrike" kern="1200" cap="none" spc="0" normalizeH="0" baseline="0" noProof="0" dirty="0" err="1">
                <a:ln>
                  <a:noFill/>
                </a:ln>
                <a:solidFill>
                  <a:prstClr val="black"/>
                </a:solidFill>
                <a:effectLst/>
                <a:uLnTx/>
                <a:uFillTx/>
                <a:latin typeface="Calibri"/>
                <a:ea typeface="+mn-ea"/>
                <a:cs typeface="+mn-cs"/>
              </a:rPr>
              <a:t>Rockstrom</a:t>
            </a:r>
            <a:r>
              <a:rPr kumimoji="0" lang="es-MX" sz="1800" b="0" i="0" u="none" strike="noStrike" kern="1200" cap="none" spc="0" normalizeH="0" baseline="0" noProof="0" dirty="0">
                <a:ln>
                  <a:noFill/>
                </a:ln>
                <a:solidFill>
                  <a:prstClr val="black"/>
                </a:solidFill>
                <a:effectLst/>
                <a:uLnTx/>
                <a:uFillTx/>
                <a:latin typeface="Calibri"/>
                <a:ea typeface="+mn-ea"/>
                <a:cs typeface="+mn-cs"/>
              </a:rPr>
              <a:t> – </a:t>
            </a:r>
            <a:r>
              <a:rPr kumimoji="0" lang="es-MX" sz="1800" b="0" i="0" u="none" strike="noStrike" kern="1200" cap="none" spc="0" normalizeH="0" baseline="0" noProof="0" dirty="0" err="1">
                <a:ln>
                  <a:noFill/>
                </a:ln>
                <a:solidFill>
                  <a:prstClr val="black"/>
                </a:solidFill>
                <a:effectLst/>
                <a:uLnTx/>
                <a:uFillTx/>
                <a:latin typeface="Calibri"/>
                <a:ea typeface="+mn-ea"/>
                <a:cs typeface="+mn-cs"/>
              </a:rPr>
              <a:t>Stokholm</a:t>
            </a:r>
            <a:r>
              <a:rPr kumimoji="0" lang="es-MX" sz="1800" b="0" i="0" u="none" strike="noStrike" kern="1200" cap="none" spc="0" normalizeH="0" baseline="0" noProof="0" dirty="0">
                <a:ln>
                  <a:noFill/>
                </a:ln>
                <a:solidFill>
                  <a:prstClr val="black"/>
                </a:solidFill>
                <a:effectLst/>
                <a:uLnTx/>
                <a:uFillTx/>
                <a:latin typeface="Calibri"/>
                <a:ea typeface="+mn-ea"/>
                <a:cs typeface="+mn-cs"/>
              </a:rPr>
              <a:t> </a:t>
            </a:r>
            <a:r>
              <a:rPr kumimoji="0" lang="es-MX" sz="1800" b="0" i="0" u="none" strike="noStrike" kern="1200" cap="none" spc="0" normalizeH="0" baseline="0" noProof="0" dirty="0" err="1">
                <a:ln>
                  <a:noFill/>
                </a:ln>
                <a:solidFill>
                  <a:prstClr val="black"/>
                </a:solidFill>
                <a:effectLst/>
                <a:uLnTx/>
                <a:uFillTx/>
                <a:latin typeface="Calibri"/>
                <a:ea typeface="+mn-ea"/>
                <a:cs typeface="+mn-cs"/>
              </a:rPr>
              <a:t>Resilience</a:t>
            </a:r>
            <a:r>
              <a:rPr kumimoji="0" lang="es-MX" sz="1800" b="0" i="0" u="none" strike="noStrike" kern="1200" cap="none" spc="0" normalizeH="0" baseline="0" noProof="0" dirty="0">
                <a:ln>
                  <a:noFill/>
                </a:ln>
                <a:solidFill>
                  <a:prstClr val="black"/>
                </a:solidFill>
                <a:effectLst/>
                <a:uLnTx/>
                <a:uFillTx/>
                <a:latin typeface="Calibri"/>
                <a:ea typeface="+mn-ea"/>
                <a:cs typeface="+mn-cs"/>
              </a:rPr>
              <a:t> Center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Calibri"/>
                <a:ea typeface="+mn-ea"/>
                <a:cs typeface="+mn-cs"/>
              </a:rPr>
              <a:t>Anteriormente Director Ejecutivo del </a:t>
            </a:r>
            <a:r>
              <a:rPr kumimoji="0" lang="es-MX" sz="1800" b="0" i="0" u="none" strike="noStrike" kern="1200" cap="none" spc="0" normalizeH="0" baseline="0" noProof="0" dirty="0" err="1">
                <a:ln>
                  <a:noFill/>
                </a:ln>
                <a:solidFill>
                  <a:prstClr val="black"/>
                </a:solidFill>
                <a:effectLst/>
                <a:uLnTx/>
                <a:uFillTx/>
                <a:latin typeface="Calibri"/>
                <a:ea typeface="+mn-ea"/>
                <a:cs typeface="+mn-cs"/>
              </a:rPr>
              <a:t>Stockholm</a:t>
            </a:r>
            <a:r>
              <a:rPr kumimoji="0" lang="es-MX" sz="1800" b="0" i="0" u="none" strike="noStrike" kern="1200" cap="none" spc="0" normalizeH="0" baseline="0" noProof="0" dirty="0">
                <a:ln>
                  <a:noFill/>
                </a:ln>
                <a:solidFill>
                  <a:prstClr val="black"/>
                </a:solidFill>
                <a:effectLst/>
                <a:uLnTx/>
                <a:uFillTx/>
                <a:latin typeface="Calibri"/>
                <a:ea typeface="+mn-ea"/>
                <a:cs typeface="+mn-cs"/>
              </a:rPr>
              <a:t> </a:t>
            </a:r>
            <a:r>
              <a:rPr kumimoji="0" lang="es-MX" sz="1800" b="0" i="0" u="none" strike="noStrike" kern="1200" cap="none" spc="0" normalizeH="0" baseline="0" noProof="0" dirty="0" err="1">
                <a:ln>
                  <a:noFill/>
                </a:ln>
                <a:solidFill>
                  <a:prstClr val="black"/>
                </a:solidFill>
                <a:effectLst/>
                <a:uLnTx/>
                <a:uFillTx/>
                <a:latin typeface="Calibri"/>
                <a:ea typeface="+mn-ea"/>
                <a:cs typeface="+mn-cs"/>
              </a:rPr>
              <a:t>Environment</a:t>
            </a:r>
            <a:r>
              <a:rPr kumimoji="0" lang="es-MX" sz="1800" b="0" i="0" u="none" strike="noStrike" kern="1200" cap="none" spc="0" normalizeH="0" baseline="0" noProof="0" dirty="0">
                <a:ln>
                  <a:noFill/>
                </a:ln>
                <a:solidFill>
                  <a:prstClr val="black"/>
                </a:solidFill>
                <a:effectLst/>
                <a:uLnTx/>
                <a:uFillTx/>
                <a:latin typeface="Calibri"/>
                <a:ea typeface="+mn-ea"/>
                <a:cs typeface="+mn-cs"/>
              </a:rPr>
              <a:t> </a:t>
            </a:r>
            <a:r>
              <a:rPr kumimoji="0" lang="es-MX" sz="1800" b="0" i="0" u="none" strike="noStrike" kern="1200" cap="none" spc="0" normalizeH="0" baseline="0" noProof="0" dirty="0" err="1">
                <a:ln>
                  <a:noFill/>
                </a:ln>
                <a:solidFill>
                  <a:prstClr val="black"/>
                </a:solidFill>
                <a:effectLst/>
                <a:uLnTx/>
                <a:uFillTx/>
                <a:latin typeface="Calibri"/>
                <a:ea typeface="+mn-ea"/>
                <a:cs typeface="+mn-cs"/>
              </a:rPr>
              <a:t>Institute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p:cNvSpPr txBox="1"/>
          <p:nvPr/>
        </p:nvSpPr>
        <p:spPr>
          <a:xfrm>
            <a:off x="2195736" y="332656"/>
            <a:ext cx="49685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srgbClr val="F79646">
                    <a:lumMod val="75000"/>
                  </a:srgbClr>
                </a:solidFill>
                <a:effectLst/>
                <a:uLnTx/>
                <a:uFillTx/>
                <a:latin typeface="Calibri"/>
                <a:ea typeface="+mn-ea"/>
                <a:cs typeface="+mn-cs"/>
              </a:rPr>
              <a:t>Los límites planetarios</a:t>
            </a:r>
            <a:endParaRPr kumimoji="0" lang="en-US" sz="3200" b="0" i="0" u="none" strike="noStrike" kern="1200" cap="none" spc="0" normalizeH="0" baseline="0" noProof="0" dirty="0">
              <a:ln>
                <a:noFill/>
              </a:ln>
              <a:solidFill>
                <a:srgbClr val="F79646">
                  <a:lumMod val="75000"/>
                </a:srgbClr>
              </a:solidFill>
              <a:effectLst/>
              <a:uLnTx/>
              <a:uFillTx/>
              <a:latin typeface="Calibri"/>
              <a:ea typeface="+mn-ea"/>
              <a:cs typeface="+mn-cs"/>
            </a:endParaRPr>
          </a:p>
        </p:txBody>
      </p:sp>
    </p:spTree>
    <p:extLst>
      <p:ext uri="{BB962C8B-B14F-4D97-AF65-F5344CB8AC3E}">
        <p14:creationId xmlns:p14="http://schemas.microsoft.com/office/powerpoint/2010/main" val="1859928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err="1"/>
              <a:t>The</a:t>
            </a:r>
            <a:r>
              <a:rPr lang="es-MX" dirty="0"/>
              <a:t> </a:t>
            </a:r>
            <a:r>
              <a:rPr lang="es-MX" dirty="0" err="1"/>
              <a:t>emissions</a:t>
            </a:r>
            <a:r>
              <a:rPr lang="es-MX" dirty="0"/>
              <a:t> gap </a:t>
            </a:r>
            <a:r>
              <a:rPr lang="es-MX" dirty="0" err="1"/>
              <a:t>report</a:t>
            </a:r>
            <a:r>
              <a:rPr lang="es-MX" dirty="0"/>
              <a:t> 2016 </a:t>
            </a:r>
            <a:endParaRPr lang="en-US" dirty="0"/>
          </a:p>
        </p:txBody>
      </p:sp>
      <p:sp>
        <p:nvSpPr>
          <p:cNvPr id="3" name="Content Placeholder 2"/>
          <p:cNvSpPr>
            <a:spLocks noGrp="1"/>
          </p:cNvSpPr>
          <p:nvPr>
            <p:ph idx="1"/>
          </p:nvPr>
        </p:nvSpPr>
        <p:spPr/>
        <p:txBody>
          <a:bodyPr>
            <a:normAutofit/>
          </a:bodyPr>
          <a:lstStyle/>
          <a:p>
            <a:r>
              <a:rPr lang="en-US" sz="2800" dirty="0"/>
              <a:t>La “</a:t>
            </a:r>
            <a:r>
              <a:rPr lang="en-US" sz="2800" dirty="0" err="1"/>
              <a:t>brecha</a:t>
            </a:r>
            <a:r>
              <a:rPr lang="en-US" sz="2800" dirty="0"/>
              <a:t>” (gap) de </a:t>
            </a:r>
            <a:r>
              <a:rPr lang="en-US" sz="2800" dirty="0" err="1"/>
              <a:t>emisiones</a:t>
            </a:r>
            <a:r>
              <a:rPr lang="en-US" sz="2800" dirty="0"/>
              <a:t> para el 2030 se </a:t>
            </a:r>
            <a:r>
              <a:rPr lang="en-US" sz="2800" dirty="0" err="1"/>
              <a:t>estima</a:t>
            </a:r>
            <a:r>
              <a:rPr lang="en-US" sz="2800" dirty="0"/>
              <a:t> de 12 to 14 GtCO</a:t>
            </a:r>
            <a:r>
              <a:rPr lang="en-US" sz="2000" dirty="0"/>
              <a:t>2</a:t>
            </a:r>
            <a:r>
              <a:rPr lang="en-US" sz="2800" dirty="0"/>
              <a:t>e </a:t>
            </a:r>
            <a:r>
              <a:rPr lang="en-US" sz="2800" dirty="0" err="1"/>
              <a:t>comparadas</a:t>
            </a:r>
            <a:r>
              <a:rPr lang="en-US" sz="2800" dirty="0"/>
              <a:t> con lo </a:t>
            </a:r>
            <a:r>
              <a:rPr lang="en-US" sz="2800" dirty="0" err="1"/>
              <a:t>necesario</a:t>
            </a:r>
            <a:r>
              <a:rPr lang="en-US" sz="2800" dirty="0"/>
              <a:t> para el scenario de 2°C. Para el scenario de 1.5°C la </a:t>
            </a:r>
            <a:r>
              <a:rPr lang="en-US" sz="2800" dirty="0" err="1"/>
              <a:t>brecha</a:t>
            </a:r>
            <a:r>
              <a:rPr lang="en-US" sz="2800" dirty="0"/>
              <a:t> </a:t>
            </a:r>
            <a:r>
              <a:rPr lang="en-US" sz="2800" dirty="0" err="1"/>
              <a:t>crece</a:t>
            </a:r>
            <a:r>
              <a:rPr lang="en-US" sz="2800" dirty="0"/>
              <a:t> </a:t>
            </a:r>
            <a:r>
              <a:rPr lang="en-US" sz="2800" dirty="0" err="1"/>
              <a:t>en</a:t>
            </a:r>
            <a:r>
              <a:rPr lang="en-US" sz="2800" dirty="0"/>
              <a:t> al </a:t>
            </a:r>
            <a:r>
              <a:rPr lang="en-US" sz="2800" dirty="0" err="1"/>
              <a:t>menos</a:t>
            </a:r>
            <a:r>
              <a:rPr lang="en-US" sz="2800" dirty="0"/>
              <a:t> </a:t>
            </a:r>
            <a:r>
              <a:rPr lang="en-US" sz="2800" dirty="0" err="1"/>
              <a:t>otros</a:t>
            </a:r>
            <a:r>
              <a:rPr lang="en-US" sz="2800" dirty="0"/>
              <a:t> 3 GtCO</a:t>
            </a:r>
            <a:r>
              <a:rPr lang="en-US" sz="2000" dirty="0"/>
              <a:t>2</a:t>
            </a:r>
            <a:r>
              <a:rPr lang="en-US" sz="2800" dirty="0"/>
              <a:t>e.</a:t>
            </a:r>
          </a:p>
          <a:p>
            <a:r>
              <a:rPr lang="en-US" sz="2800" dirty="0" err="1"/>
              <a:t>Aún</a:t>
            </a:r>
            <a:r>
              <a:rPr lang="en-US" sz="2800" dirty="0"/>
              <a:t> </a:t>
            </a:r>
            <a:r>
              <a:rPr lang="en-US" sz="2800" dirty="0" err="1"/>
              <a:t>si</a:t>
            </a:r>
            <a:r>
              <a:rPr lang="en-US" sz="2800" dirty="0"/>
              <a:t> se </a:t>
            </a:r>
            <a:r>
              <a:rPr lang="en-US" sz="2800" dirty="0" err="1"/>
              <a:t>implementan</a:t>
            </a:r>
            <a:r>
              <a:rPr lang="en-US" sz="2800" dirty="0"/>
              <a:t> </a:t>
            </a:r>
            <a:r>
              <a:rPr lang="en-US" sz="2800" dirty="0" err="1"/>
              <a:t>en</a:t>
            </a:r>
            <a:r>
              <a:rPr lang="en-US" sz="2800" dirty="0"/>
              <a:t> </a:t>
            </a:r>
            <a:r>
              <a:rPr lang="en-US" sz="2800" dirty="0" err="1"/>
              <a:t>su</a:t>
            </a:r>
            <a:r>
              <a:rPr lang="en-US" sz="2800" dirty="0"/>
              <a:t> </a:t>
            </a:r>
            <a:r>
              <a:rPr lang="en-US" sz="2800" dirty="0" err="1"/>
              <a:t>totalidad</a:t>
            </a:r>
            <a:r>
              <a:rPr lang="en-US" sz="2800" dirty="0"/>
              <a:t> los </a:t>
            </a:r>
            <a:r>
              <a:rPr lang="en-US" sz="2800" dirty="0" err="1"/>
              <a:t>compromisos</a:t>
            </a:r>
            <a:r>
              <a:rPr lang="en-US" sz="2800" dirty="0"/>
              <a:t> o NDCs no </a:t>
            </a:r>
            <a:r>
              <a:rPr lang="en-US" sz="2800" dirty="0" err="1"/>
              <a:t>condicionados</a:t>
            </a:r>
            <a:r>
              <a:rPr lang="en-US" sz="2800" dirty="0"/>
              <a:t>, </a:t>
            </a:r>
            <a:r>
              <a:rPr lang="en-US" sz="2800" dirty="0" err="1"/>
              <a:t>nos</a:t>
            </a:r>
            <a:r>
              <a:rPr lang="en-US" sz="2800" dirty="0"/>
              <a:t> </a:t>
            </a:r>
            <a:r>
              <a:rPr lang="en-US" sz="2800" dirty="0" err="1"/>
              <a:t>encontrariamos</a:t>
            </a:r>
            <a:r>
              <a:rPr lang="en-US" sz="2800" dirty="0"/>
              <a:t> </a:t>
            </a:r>
            <a:r>
              <a:rPr lang="en-US" sz="2800" dirty="0" err="1"/>
              <a:t>perfilandonos</a:t>
            </a:r>
            <a:r>
              <a:rPr lang="en-US" sz="2800" dirty="0"/>
              <a:t> </a:t>
            </a:r>
            <a:r>
              <a:rPr lang="en-US" sz="2800" dirty="0" err="1"/>
              <a:t>hacia</a:t>
            </a:r>
            <a:r>
              <a:rPr lang="en-US" sz="2800" dirty="0"/>
              <a:t> un scenario de of 3.2°C de </a:t>
            </a:r>
            <a:r>
              <a:rPr lang="en-US" sz="2800" dirty="0" err="1"/>
              <a:t>incremento</a:t>
            </a:r>
            <a:r>
              <a:rPr lang="en-US" sz="2800" dirty="0"/>
              <a:t> de la temperature para el  2100 o bien de 3.0°C, se </a:t>
            </a:r>
            <a:r>
              <a:rPr lang="en-US" sz="2800" dirty="0" err="1"/>
              <a:t>todos</a:t>
            </a:r>
            <a:r>
              <a:rPr lang="en-US" sz="2800" dirty="0"/>
              <a:t> </a:t>
            </a:r>
            <a:r>
              <a:rPr lang="en-US" sz="2800" dirty="0" err="1"/>
              <a:t>cumplen</a:t>
            </a:r>
            <a:r>
              <a:rPr lang="en-US" sz="2800" dirty="0"/>
              <a:t> sus </a:t>
            </a:r>
            <a:r>
              <a:rPr lang="en-US" sz="2800" dirty="0" err="1"/>
              <a:t>metas</a:t>
            </a:r>
            <a:r>
              <a:rPr lang="en-US" sz="2800" dirty="0"/>
              <a:t> </a:t>
            </a:r>
            <a:r>
              <a:rPr lang="en-US" sz="2800" dirty="0" err="1"/>
              <a:t>condicionadas</a:t>
            </a:r>
            <a:r>
              <a:rPr lang="en-US" sz="2800" dirty="0"/>
              <a:t>. </a:t>
            </a:r>
          </a:p>
        </p:txBody>
      </p:sp>
    </p:spTree>
    <p:extLst>
      <p:ext uri="{BB962C8B-B14F-4D97-AF65-F5344CB8AC3E}">
        <p14:creationId xmlns:p14="http://schemas.microsoft.com/office/powerpoint/2010/main" val="4177617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4 Imagen" descr="20130507_Línea base emisiones GEI - INECC.pdf - Adobe Reader"/>
          <p:cNvPicPr>
            <a:picLocks/>
          </p:cNvPicPr>
          <p:nvPr/>
        </p:nvPicPr>
        <p:blipFill rotWithShape="1">
          <a:blip r:embed="rId2">
            <a:extLst>
              <a:ext uri="{28A0092B-C50C-407E-A947-70E740481C1C}">
                <a14:useLocalDpi xmlns:a14="http://schemas.microsoft.com/office/drawing/2010/main" val="0"/>
              </a:ext>
            </a:extLst>
          </a:blip>
          <a:srcRect l="23521" t="26678" r="21831" b="6460"/>
          <a:stretch/>
        </p:blipFill>
        <p:spPr>
          <a:xfrm>
            <a:off x="843261" y="1854704"/>
            <a:ext cx="7401147" cy="4824536"/>
          </a:xfrm>
          <a:prstGeom prst="rect">
            <a:avLst/>
          </a:prstGeom>
        </p:spPr>
      </p:pic>
      <p:sp>
        <p:nvSpPr>
          <p:cNvPr id="8" name="2 CuadroTexto"/>
          <p:cNvSpPr txBox="1"/>
          <p:nvPr/>
        </p:nvSpPr>
        <p:spPr>
          <a:xfrm>
            <a:off x="683568" y="1052736"/>
            <a:ext cx="7560840" cy="646331"/>
          </a:xfrm>
          <a:prstGeom prst="rect">
            <a:avLst/>
          </a:prstGeom>
          <a:noFill/>
        </p:spPr>
        <p:txBody>
          <a:bodyPr wrap="square" rtlCol="0">
            <a:spAutoFit/>
          </a:bodyPr>
          <a:lstStyle/>
          <a:p>
            <a:r>
              <a:rPr lang="es-MX" dirty="0"/>
              <a:t>Para algunas fuentes de emisión, tasas de crecimiento medio por arriba del crecimiento económico</a:t>
            </a:r>
            <a:endParaRPr lang="en-GB" dirty="0"/>
          </a:p>
        </p:txBody>
      </p:sp>
      <p:sp>
        <p:nvSpPr>
          <p:cNvPr id="2" name="1 Título"/>
          <p:cNvSpPr>
            <a:spLocks noGrp="1"/>
          </p:cNvSpPr>
          <p:nvPr>
            <p:ph type="title"/>
          </p:nvPr>
        </p:nvSpPr>
        <p:spPr>
          <a:xfrm>
            <a:off x="457200" y="274638"/>
            <a:ext cx="8229600" cy="634082"/>
          </a:xfrm>
        </p:spPr>
        <p:txBody>
          <a:bodyPr/>
          <a:lstStyle/>
          <a:p>
            <a:r>
              <a:rPr lang="es-MX" dirty="0"/>
              <a:t>Emisiones nacionales al 2010</a:t>
            </a:r>
          </a:p>
        </p:txBody>
      </p:sp>
      <p:sp>
        <p:nvSpPr>
          <p:cNvPr id="7" name="TextBox 6"/>
          <p:cNvSpPr txBox="1"/>
          <p:nvPr/>
        </p:nvSpPr>
        <p:spPr>
          <a:xfrm>
            <a:off x="1840832" y="6496333"/>
            <a:ext cx="7279284" cy="307777"/>
          </a:xfrm>
          <a:prstGeom prst="rect">
            <a:avLst/>
          </a:prstGeom>
          <a:noFill/>
        </p:spPr>
        <p:txBody>
          <a:bodyPr wrap="square" rtlCol="0">
            <a:spAutoFit/>
          </a:bodyPr>
          <a:lstStyle/>
          <a:p>
            <a:pPr algn="r"/>
            <a:r>
              <a:rPr lang="en-US" sz="1400" dirty="0">
                <a:solidFill>
                  <a:schemeClr val="bg1">
                    <a:lumMod val="50000"/>
                  </a:schemeClr>
                </a:solidFill>
              </a:rPr>
              <a:t>Fuente: </a:t>
            </a:r>
            <a:r>
              <a:rPr lang="en-US" sz="1400" dirty="0" err="1">
                <a:solidFill>
                  <a:schemeClr val="bg1">
                    <a:lumMod val="50000"/>
                  </a:schemeClr>
                </a:solidFill>
              </a:rPr>
              <a:t>Instituto</a:t>
            </a:r>
            <a:r>
              <a:rPr lang="en-US" sz="1400" dirty="0">
                <a:solidFill>
                  <a:schemeClr val="bg1">
                    <a:lumMod val="50000"/>
                  </a:schemeClr>
                </a:solidFill>
              </a:rPr>
              <a:t> Nacional de </a:t>
            </a:r>
            <a:r>
              <a:rPr lang="en-US" sz="1400" dirty="0" err="1">
                <a:solidFill>
                  <a:schemeClr val="bg1">
                    <a:lumMod val="50000"/>
                  </a:schemeClr>
                </a:solidFill>
              </a:rPr>
              <a:t>Ecología</a:t>
            </a:r>
            <a:r>
              <a:rPr lang="en-US" sz="1400" dirty="0">
                <a:solidFill>
                  <a:schemeClr val="bg1">
                    <a:lumMod val="50000"/>
                  </a:schemeClr>
                </a:solidFill>
              </a:rPr>
              <a:t> y </a:t>
            </a:r>
            <a:r>
              <a:rPr lang="en-US" sz="1400" dirty="0" err="1">
                <a:solidFill>
                  <a:schemeClr val="bg1">
                    <a:lumMod val="50000"/>
                  </a:schemeClr>
                </a:solidFill>
              </a:rPr>
              <a:t>Cambio</a:t>
            </a:r>
            <a:r>
              <a:rPr lang="en-US" sz="1400" dirty="0">
                <a:solidFill>
                  <a:schemeClr val="bg1">
                    <a:lumMod val="50000"/>
                  </a:schemeClr>
                </a:solidFill>
              </a:rPr>
              <a:t> </a:t>
            </a:r>
            <a:r>
              <a:rPr lang="en-US" sz="1400" dirty="0" err="1">
                <a:solidFill>
                  <a:schemeClr val="bg1">
                    <a:lumMod val="50000"/>
                  </a:schemeClr>
                </a:solidFill>
              </a:rPr>
              <a:t>Climático</a:t>
            </a:r>
            <a:endParaRPr lang="en-US" sz="1400" dirty="0">
              <a:solidFill>
                <a:schemeClr val="bg1">
                  <a:lumMod val="50000"/>
                </a:schemeClr>
              </a:solidFill>
            </a:endParaRPr>
          </a:p>
        </p:txBody>
      </p:sp>
      <p:sp>
        <p:nvSpPr>
          <p:cNvPr id="3" name="2 Rectángulo redondeado"/>
          <p:cNvSpPr/>
          <p:nvPr/>
        </p:nvSpPr>
        <p:spPr>
          <a:xfrm>
            <a:off x="7164288" y="5085184"/>
            <a:ext cx="648072"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8 Rectángulo redondeado"/>
          <p:cNvSpPr/>
          <p:nvPr/>
        </p:nvSpPr>
        <p:spPr>
          <a:xfrm>
            <a:off x="7164288" y="4149080"/>
            <a:ext cx="648072"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9 Rectángulo redondeado"/>
          <p:cNvSpPr/>
          <p:nvPr/>
        </p:nvSpPr>
        <p:spPr>
          <a:xfrm>
            <a:off x="7164288" y="3820104"/>
            <a:ext cx="648072" cy="28803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073773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567"/>
          <p:cNvGrpSpPr/>
          <p:nvPr/>
        </p:nvGrpSpPr>
        <p:grpSpPr>
          <a:xfrm>
            <a:off x="1601674" y="1058682"/>
            <a:ext cx="6040100" cy="623246"/>
            <a:chOff x="-2" y="-8642"/>
            <a:chExt cx="8053465" cy="830992"/>
          </a:xfrm>
          <a:solidFill>
            <a:schemeClr val="accent4"/>
          </a:solidFill>
        </p:grpSpPr>
        <p:sp>
          <p:nvSpPr>
            <p:cNvPr id="5" name="Shape 2565"/>
            <p:cNvSpPr/>
            <p:nvPr/>
          </p:nvSpPr>
          <p:spPr>
            <a:xfrm>
              <a:off x="-2" y="-1"/>
              <a:ext cx="8053465" cy="795791"/>
            </a:xfrm>
            <a:prstGeom prst="rect">
              <a:avLst/>
            </a:prstGeom>
            <a:grpFill/>
            <a:ln w="25400" cap="flat">
              <a:solidFill>
                <a:srgbClr val="3A5E8A"/>
              </a:solidFill>
              <a:prstDash val="solid"/>
              <a:round/>
            </a:ln>
            <a:effectLst/>
          </p:spPr>
          <p:txBody>
            <a:bodyPr wrap="square" lIns="34289" tIns="34289" rIns="34289" bIns="34289" numCol="1" anchor="ctr">
              <a:noAutofit/>
            </a:bodyPr>
            <a:lstStyle/>
            <a:p>
              <a:pPr algn="ctr">
                <a:defRPr sz="2400" b="1">
                  <a:latin typeface="+mn-lt"/>
                  <a:ea typeface="+mn-ea"/>
                  <a:cs typeface="+mn-cs"/>
                  <a:sym typeface="Calibri"/>
                </a:defRPr>
              </a:pPr>
              <a:endParaRPr/>
            </a:p>
          </p:txBody>
        </p:sp>
        <p:sp>
          <p:nvSpPr>
            <p:cNvPr id="6" name="Shape 2566"/>
            <p:cNvSpPr/>
            <p:nvPr/>
          </p:nvSpPr>
          <p:spPr>
            <a:xfrm>
              <a:off x="115095" y="-8642"/>
              <a:ext cx="7823269" cy="830992"/>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34289" tIns="34289" rIns="34289" bIns="34289" numCol="1" anchor="ctr">
              <a:spAutoFit/>
            </a:bodyPr>
            <a:lstStyle>
              <a:lvl1pPr algn="ctr">
                <a:defRPr sz="2400" b="1">
                  <a:latin typeface="+mn-lt"/>
                  <a:ea typeface="+mn-ea"/>
                  <a:cs typeface="+mn-cs"/>
                  <a:sym typeface="Calibri"/>
                </a:defRPr>
              </a:lvl1pPr>
            </a:lstStyle>
            <a:p>
              <a:r>
                <a:rPr lang="es-ES" sz="1800" dirty="0"/>
                <a:t>Contribución Nacionalmente Determinada. </a:t>
              </a:r>
              <a:r>
                <a:rPr lang="es-ES_tradnl" sz="1800" dirty="0"/>
                <a:t>El NDC de M</a:t>
              </a:r>
              <a:r>
                <a:rPr lang="es-ES" sz="1800" dirty="0" err="1"/>
                <a:t>éxico</a:t>
              </a:r>
              <a:r>
                <a:rPr lang="es-ES" sz="1800" dirty="0"/>
                <a:t> consta de dos partes:</a:t>
              </a:r>
            </a:p>
          </p:txBody>
        </p:sp>
      </p:gr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795" y="2686050"/>
            <a:ext cx="4038932" cy="281178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068" y="2666131"/>
            <a:ext cx="4038932" cy="2811780"/>
          </a:xfrm>
          <a:prstGeom prst="rect">
            <a:avLst/>
          </a:prstGeom>
        </p:spPr>
      </p:pic>
      <p:sp>
        <p:nvSpPr>
          <p:cNvPr id="9" name="TextBox 8"/>
          <p:cNvSpPr txBox="1"/>
          <p:nvPr/>
        </p:nvSpPr>
        <p:spPr>
          <a:xfrm>
            <a:off x="345070" y="1847700"/>
            <a:ext cx="3928380" cy="715581"/>
          </a:xfrm>
          <a:prstGeom prst="rect">
            <a:avLst/>
          </a:prstGeom>
          <a:solidFill>
            <a:schemeClr val="accent4"/>
          </a:solidFill>
          <a:ln>
            <a:noFill/>
          </a:ln>
        </p:spPr>
        <p:txBody>
          <a:bodyPr wrap="square" rtlCol="0">
            <a:spAutoFit/>
          </a:bodyPr>
          <a:lstStyle/>
          <a:p>
            <a:r>
              <a:rPr lang="es-ES" sz="1350" dirty="0">
                <a:solidFill>
                  <a:schemeClr val="bg1"/>
                </a:solidFill>
              </a:rPr>
              <a:t>Reducción No condicionada del 22% de las emisiones GEI al 2030 – Reducción condicionada a la firma de un acuerdo Internacional del 36% al 2030. </a:t>
            </a:r>
            <a:endParaRPr lang="es-ES_tradnl" sz="1350" dirty="0">
              <a:solidFill>
                <a:schemeClr val="bg1"/>
              </a:solidFill>
            </a:endParaRPr>
          </a:p>
        </p:txBody>
      </p:sp>
      <p:sp>
        <p:nvSpPr>
          <p:cNvPr id="10" name="TextBox 9"/>
          <p:cNvSpPr txBox="1"/>
          <p:nvPr/>
        </p:nvSpPr>
        <p:spPr>
          <a:xfrm>
            <a:off x="5160344" y="1871558"/>
            <a:ext cx="3928380" cy="715581"/>
          </a:xfrm>
          <a:prstGeom prst="rect">
            <a:avLst/>
          </a:prstGeom>
          <a:solidFill>
            <a:schemeClr val="accent4"/>
          </a:solidFill>
        </p:spPr>
        <p:txBody>
          <a:bodyPr wrap="square" rtlCol="0">
            <a:spAutoFit/>
          </a:bodyPr>
          <a:lstStyle/>
          <a:p>
            <a:r>
              <a:rPr lang="es-ES" sz="1350" dirty="0">
                <a:solidFill>
                  <a:schemeClr val="bg1"/>
                </a:solidFill>
              </a:rPr>
              <a:t>Reducción No condicionada del 51% de las emisiones Carbono Negro al 2030 – Reducción condicionada a la firma de un acuerdo Internacional del 70% al 2030. </a:t>
            </a:r>
            <a:endParaRPr lang="es-ES_tradnl" sz="1350" dirty="0">
              <a:solidFill>
                <a:schemeClr val="bg1"/>
              </a:solidFill>
            </a:endParaRPr>
          </a:p>
        </p:txBody>
      </p:sp>
      <p:sp>
        <p:nvSpPr>
          <p:cNvPr id="2" name="TextBox 1">
            <a:extLst>
              <a:ext uri="{FF2B5EF4-FFF2-40B4-BE49-F238E27FC236}">
                <a16:creationId xmlns:a16="http://schemas.microsoft.com/office/drawing/2014/main" id="{43A68CC9-D7D0-499E-92A6-DFEB13A39A65}"/>
              </a:ext>
            </a:extLst>
          </p:cNvPr>
          <p:cNvSpPr txBox="1"/>
          <p:nvPr/>
        </p:nvSpPr>
        <p:spPr>
          <a:xfrm>
            <a:off x="1475656" y="6309320"/>
            <a:ext cx="4608512" cy="369332"/>
          </a:xfrm>
          <a:prstGeom prst="rect">
            <a:avLst/>
          </a:prstGeom>
          <a:noFill/>
        </p:spPr>
        <p:txBody>
          <a:bodyPr wrap="square" rtlCol="0">
            <a:spAutoFit/>
          </a:bodyPr>
          <a:lstStyle/>
          <a:p>
            <a:r>
              <a:rPr lang="es-MX" dirty="0"/>
              <a:t>FUENTE: SEMARNAT - </a:t>
            </a:r>
            <a:r>
              <a:rPr lang="es-MX" dirty="0" err="1"/>
              <a:t>website</a:t>
            </a:r>
            <a:endParaRPr lang="en-US" dirty="0"/>
          </a:p>
        </p:txBody>
      </p:sp>
    </p:spTree>
    <p:extLst>
      <p:ext uri="{BB962C8B-B14F-4D97-AF65-F5344CB8AC3E}">
        <p14:creationId xmlns:p14="http://schemas.microsoft.com/office/powerpoint/2010/main" val="207222049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3000" dirty="0"/>
              <a:t>Principales elementos del Acuerdo de París	</a:t>
            </a:r>
          </a:p>
        </p:txBody>
      </p:sp>
      <p:sp>
        <p:nvSpPr>
          <p:cNvPr id="3" name="Marcador de contenido 2"/>
          <p:cNvSpPr>
            <a:spLocks noGrp="1"/>
          </p:cNvSpPr>
          <p:nvPr>
            <p:ph idx="1"/>
          </p:nvPr>
        </p:nvSpPr>
        <p:spPr/>
        <p:txBody>
          <a:bodyPr>
            <a:normAutofit lnSpcReduction="10000"/>
          </a:bodyPr>
          <a:lstStyle/>
          <a:p>
            <a:pPr marL="0" indent="0" algn="ctr">
              <a:buNone/>
            </a:pPr>
            <a:r>
              <a:rPr lang="es-MX" dirty="0"/>
              <a:t>Participación universal</a:t>
            </a:r>
          </a:p>
          <a:p>
            <a:pPr marL="0" indent="0" algn="ctr">
              <a:buNone/>
            </a:pPr>
            <a:r>
              <a:rPr lang="es-MX" dirty="0"/>
              <a:t>Carácter legal </a:t>
            </a:r>
          </a:p>
          <a:p>
            <a:pPr marL="0" indent="0" algn="ctr">
              <a:buNone/>
            </a:pPr>
            <a:r>
              <a:rPr lang="es-MX" dirty="0"/>
              <a:t>Diferenciación</a:t>
            </a:r>
          </a:p>
          <a:p>
            <a:pPr marL="0" indent="0" algn="ctr">
              <a:buNone/>
            </a:pPr>
            <a:r>
              <a:rPr lang="es-MX" b="1" dirty="0">
                <a:solidFill>
                  <a:schemeClr val="accent6">
                    <a:lumMod val="75000"/>
                  </a:schemeClr>
                </a:solidFill>
              </a:rPr>
              <a:t>Metas (</a:t>
            </a:r>
            <a:r>
              <a:rPr lang="es-MX" b="1" dirty="0" err="1">
                <a:solidFill>
                  <a:schemeClr val="accent6">
                    <a:lumMod val="75000"/>
                  </a:schemeClr>
                </a:solidFill>
              </a:rPr>
              <a:t>NDCs</a:t>
            </a:r>
            <a:r>
              <a:rPr lang="es-MX" b="1" dirty="0">
                <a:solidFill>
                  <a:schemeClr val="accent6">
                    <a:lumMod val="75000"/>
                  </a:schemeClr>
                </a:solidFill>
              </a:rPr>
              <a:t>)</a:t>
            </a:r>
          </a:p>
          <a:p>
            <a:pPr marL="0" indent="0" algn="ctr">
              <a:buNone/>
            </a:pPr>
            <a:r>
              <a:rPr lang="es-MX" dirty="0"/>
              <a:t>Adaptación</a:t>
            </a:r>
          </a:p>
          <a:p>
            <a:pPr marL="0" indent="0" algn="ctr">
              <a:buNone/>
            </a:pPr>
            <a:r>
              <a:rPr lang="es-MX" dirty="0"/>
              <a:t>Pérdidas y Daños</a:t>
            </a:r>
          </a:p>
          <a:p>
            <a:pPr marL="0" indent="0" algn="ctr">
              <a:buNone/>
            </a:pPr>
            <a:r>
              <a:rPr lang="es-MX" b="1" dirty="0">
                <a:solidFill>
                  <a:schemeClr val="accent6">
                    <a:lumMod val="75000"/>
                  </a:schemeClr>
                </a:solidFill>
              </a:rPr>
              <a:t>Transparencia - MRV</a:t>
            </a:r>
          </a:p>
          <a:p>
            <a:pPr marL="0" indent="0" algn="ctr">
              <a:buNone/>
            </a:pPr>
            <a:r>
              <a:rPr lang="es-MX" dirty="0"/>
              <a:t>Financiamiento y rendición de cuentas</a:t>
            </a:r>
          </a:p>
        </p:txBody>
      </p:sp>
    </p:spTree>
    <p:extLst>
      <p:ext uri="{BB962C8B-B14F-4D97-AF65-F5344CB8AC3E}">
        <p14:creationId xmlns:p14="http://schemas.microsoft.com/office/powerpoint/2010/main" val="3880259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ítulo 3"/>
          <p:cNvSpPr>
            <a:spLocks noGrp="1"/>
          </p:cNvSpPr>
          <p:nvPr>
            <p:ph type="title"/>
          </p:nvPr>
        </p:nvSpPr>
        <p:spPr>
          <a:xfrm>
            <a:off x="425479" y="662531"/>
            <a:ext cx="5194920" cy="561975"/>
          </a:xfrm>
        </p:spPr>
        <p:txBody>
          <a:bodyPr/>
          <a:lstStyle/>
          <a:p>
            <a:br>
              <a:rPr lang="es-MX" altLang="es-MX" dirty="0"/>
            </a:br>
            <a:r>
              <a:rPr lang="es-MX" altLang="es-MX" dirty="0"/>
              <a:t>Acuerdo de Paris</a:t>
            </a:r>
            <a:br>
              <a:rPr lang="es-MX" altLang="es-MX" dirty="0"/>
            </a:br>
            <a:endParaRPr lang="es-MX" altLang="es-MX" dirty="0"/>
          </a:p>
        </p:txBody>
      </p:sp>
      <p:sp>
        <p:nvSpPr>
          <p:cNvPr id="5" name="Marcador de contenido 4"/>
          <p:cNvSpPr>
            <a:spLocks noGrp="1"/>
          </p:cNvSpPr>
          <p:nvPr>
            <p:ph idx="1"/>
          </p:nvPr>
        </p:nvSpPr>
        <p:spPr>
          <a:xfrm>
            <a:off x="425479" y="1916832"/>
            <a:ext cx="8229600" cy="4525962"/>
          </a:xfrm>
        </p:spPr>
        <p:txBody>
          <a:bodyPr>
            <a:normAutofit/>
          </a:bodyPr>
          <a:lstStyle/>
          <a:p>
            <a:pPr marL="0" indent="0">
              <a:buFont typeface="Arial" panose="020B0604020202020204" pitchFamily="34" charset="0"/>
              <a:buNone/>
              <a:defRPr/>
            </a:pPr>
            <a:r>
              <a:rPr lang="es-MX" sz="2400" dirty="0"/>
              <a:t>1.- Reconoce que los esfuerzos para </a:t>
            </a:r>
            <a:r>
              <a:rPr lang="es-MX" sz="2400" b="1" dirty="0"/>
              <a:t>mantener el aumento de la temperatura por debajo de 2°C</a:t>
            </a:r>
            <a:r>
              <a:rPr lang="es-MX" sz="2400" dirty="0"/>
              <a:t> implican un desarrollo diferente al que hemos seguido todos los países.</a:t>
            </a:r>
          </a:p>
          <a:p>
            <a:pPr marL="0" indent="0">
              <a:buFont typeface="Arial" panose="020B0604020202020204" pitchFamily="34" charset="0"/>
              <a:buNone/>
              <a:defRPr/>
            </a:pPr>
            <a:endParaRPr lang="es-MX" sz="2400" dirty="0"/>
          </a:p>
          <a:p>
            <a:pPr marL="0" indent="0">
              <a:buFont typeface="Arial" panose="020B0604020202020204" pitchFamily="34" charset="0"/>
              <a:buNone/>
              <a:defRPr/>
            </a:pPr>
            <a:r>
              <a:rPr lang="es-MX" sz="2400" dirty="0"/>
              <a:t>2.-Es una respuesta mundial a la amenaza del cambio climático, pero al concretarse en </a:t>
            </a:r>
            <a:r>
              <a:rPr lang="es-MX" sz="2400" b="1" dirty="0"/>
              <a:t>contribuciones de los países</a:t>
            </a:r>
            <a:r>
              <a:rPr lang="es-MX" sz="2400" dirty="0"/>
              <a:t>, se convierte en una agenda de desarrollo sustentable nacional.</a:t>
            </a:r>
          </a:p>
          <a:p>
            <a:pPr marL="0" indent="0">
              <a:buFont typeface="Arial" panose="020B0604020202020204" pitchFamily="34" charset="0"/>
              <a:buNone/>
              <a:defRPr/>
            </a:pPr>
            <a:endParaRPr lang="es-MX" sz="2400" dirty="0"/>
          </a:p>
          <a:p>
            <a:pPr marL="0" indent="0">
              <a:buNone/>
              <a:defRPr/>
            </a:pPr>
            <a:r>
              <a:rPr lang="es-MX" sz="2400" dirty="0"/>
              <a:t>3.-Todas las partes adoptaran medidas de mitigación (se supera el esquema de </a:t>
            </a:r>
            <a:r>
              <a:rPr lang="es-MX" sz="2400" dirty="0" err="1"/>
              <a:t>Kyoto</a:t>
            </a:r>
            <a:r>
              <a:rPr lang="es-MX" sz="2400" dirty="0"/>
              <a:t>). </a:t>
            </a:r>
          </a:p>
          <a:p>
            <a:pPr>
              <a:defRPr/>
            </a:pPr>
            <a:endParaRPr lang="es-MX" dirty="0"/>
          </a:p>
        </p:txBody>
      </p:sp>
      <p:pic>
        <p:nvPicPr>
          <p:cNvPr id="2" name="Picture 1"/>
          <p:cNvPicPr>
            <a:picLocks noChangeAspect="1"/>
          </p:cNvPicPr>
          <p:nvPr/>
        </p:nvPicPr>
        <p:blipFill>
          <a:blip r:embed="rId2"/>
          <a:stretch>
            <a:fillRect/>
          </a:stretch>
        </p:blipFill>
        <p:spPr>
          <a:xfrm>
            <a:off x="6660232" y="188640"/>
            <a:ext cx="1062082" cy="1440913"/>
          </a:xfrm>
          <a:prstGeom prst="rect">
            <a:avLst/>
          </a:prstGeom>
        </p:spPr>
      </p:pic>
    </p:spTree>
    <p:extLst>
      <p:ext uri="{BB962C8B-B14F-4D97-AF65-F5344CB8AC3E}">
        <p14:creationId xmlns:p14="http://schemas.microsoft.com/office/powerpoint/2010/main" val="19470198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UOTK27Xy7k62tf4Bl_Dz9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YWexMkaeW0yq6EKwR2Vkq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2Qt3EfHu1ki.UMmBEO7R0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lvSQzS1qX0.nXSifcM4rF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oj7.djR7HUi1F.yvU1SPY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FSRErnm_H0GnxVh7YTxaQ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OI64ocfgVk.QwpyvR_JuU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WTUOVIMvn0eYBMM1meSm0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BC_5h0Pglk2h8K1vu.gtx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6XOBKlB270Wpnriau9.mT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arwjkXqcf0C4p_cvskCht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YWT._H51OUW.eYkLqBHvug"/>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ziCCBrsXrkuurOK.gTIEF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dWNVTlVR_Uu3H58g2.DN8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fCfAj5EzYUORWVr9npZuZ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uynTHDX60Eu9.BIIxTicv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DcaQUmcZ2kmYRzLuA1pvP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uURFk02ddkan2C_fnxfxj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CWNvG8Pg90mICgCb2x2rc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V4rL6nnUGEyUegYbyq8_f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NL2bnbab8UCAbrOmNOdN7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6Ee_TNuqNkKYywCT71JPB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qyu.8a3NcEOENMXqXzhko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t5Au9MT5GkCWnaDVyAku2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Y0vddRDQVk2cdhZ6koJXB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GNsqWYd.bEy5HkW9B0IcE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BMZk.BL.Oka_y90WLG9GU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lypCK63ReU6HrjxRqvoSz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SjJRuBsDkqQwJ3zSuD26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koYSNg6cs0CN1aLhVtjYI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lE..YE_16Uu7lNAT74.tD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Dz8FzZFNtkWcb7fj_3y5g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6bXleD6rQEiuCLWu5eeyY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9hEoX2eltkKqPaPELbAWp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JRRSKG34pkiUopo_V0xXp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23DBjiDgeEylkqk39TiUU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9H1VRHjK7kqtx9RPMvYr0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Ye2kdOeCUEixoTY0bgHiq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25ZSYO9W1029Y7u7thxNl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Tq5vmRjzBESiuhRsuhiC9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ise_26tbWUWIrW0xKkeQ6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5HvqQ7Q6i0OUJfCGn8GCT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uz3rYspY_k2bncxDaNOSPg"/>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oCM5i2zMSkCVczawmUN2a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CCEDTqrA.Ee_o7hX2eHFC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dlmiE9RI70yjysBNT1IHL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9Uz87FaoLU2MqDGAte2pG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M31UzsUsvkqs7LWtNP0.H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a.2vS791zki.5Cf3UnP_w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rB8RyUijUky6zJC7U9upg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LE908QeqX0K.I.ztZvHNl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1h9RpH4UC342y2TUyRm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3xM9aGW2vkqGjYfS7aq69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I9Zar3Y9z0au5FjxV.ZIw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SL2aEnmg.0mXXrzgIM4sL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1zlSK1qfL0S81le7DEktg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7.qPpbJnEUCG7.9HkKPlH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svc_sn75oEmmSOmRFWyG6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r_iK3rEtGUiqInaPe9P3p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6KD2i.C3nkSgglbtGiqM5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5aUfPoQ7cEiVEIW1pi4E2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epupj9S8XkOdcQXJ8cFdK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92cZ7DBruEKzf_DD4rHjM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YVMHHzboCEWb6B0gRg8o0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oVefGeE3a0OQ7a.NCTIRG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Ms0kepwYzEiE3R8qjcKQC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K5uq7VVE302CvIULQzuj7w"/>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jp2ZiYj2ZUG0u2jjUXIPv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FKijl07_zkCfwFRzTZBxz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BO4gp0RDw0qAtqsh9HCbo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spj7H0CNOkmf.scS7V0X6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XAM5n45k_0S8XAQgBEkZQQ"/>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sC7X0gfZ9UOzdMDe74YpJ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VP7CnKgliUKtze2v5rQrD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cc76DVAsB0Glmx_ph4tks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2jUWulSZUS1XXg3UNK0r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knik0botdEWO2ZqWReR4n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qvgi4gZ8IkKGELIDRN1I8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CCpbkBXNeUSwmk_ooALY1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cgV6jWvBkkum4tDpgQ_aM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N4QmWC8wMkSZEAhwMVcum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kahcql.9iUKD3shVVhTDp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0gWaPzCozkyfBcdyd0Qq8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rVCyXgIaT022gJhQZp5MI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5zrFsfMCm0.MWeKIPOIDN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dOpNH4TUuk62yAKKoC07M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jxgU0pdwZUGWbYIuJJugn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z2ePD7TXnEqy_9f2SzqNB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8xPDLt8wREK3OOHnHyO3NQ"/>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b8r_Mn34l0afWkweBEgo3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BmWdBy7trEKYOQYEgECLR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CwShdf_Q7kCXcYJV71IcX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tAtbW3QcykKLOhKqfYDPX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2PlCVzofFk2rCJCWEhXlw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49P3J2jKA0.oIs0Di4q7J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X_kUH4GlSkWBeGRETGGiT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1aiikIh3zEWKS8gmYe_6H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pVFQ2VTy90W_E75_UfZhl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K4Suf2wsY0W7cV4IinkLu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L5RDcgaqhUG3BnTsAzf7t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4fC31Blw.UiRfrF.0BPAg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1I5wdj3.VUqPg8rtpAz8W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6cRjCatU90q_SuBIEAqFa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WghqeNOqzkCMMdNww7Cqs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Z8EfdUSP_kK7V6pYkmMGn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L2IxjHrZg06.8qVi2SKFt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b6b4CbNe2ESymK2AdFwtv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_Lo5RZxS0UaR3RmhvQKRzQ"/>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3Sv6TICKGk2IMZeBNADxr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6i6ZqOFekk2N6c83z48Dc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SBsO4oKRgEaNNgvHZGNAP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mNmCAVPbf06kSLD7DcuMx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RW3p1UhmnEWekxJAEuvC9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VsELeCmqnE2D07E119AZ2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9xZRg.eu_EyXlJB41fdSy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SLfz6.iV5ku21B1pVeSxkQ"/>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qs9ZJeyGZ0mmWYIJe1D3n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fyTfJNcNGEueiVpVVEfse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nH9BFbfFqEaCEnlYTksJJ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uBFM_O7sT0qf8qmrU3KjO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DRM6F0N_Xk.SGCzl34F0I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DPRu6MFIDkes0pFYs8Bp_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eNa8PED.DUCRGPi3bWXOj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Asx03XL.GU2k.PdI7k6lW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0CER8wewKkmkoASqnuaH5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IB_PagzyOkCda4_bcwXoF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2BluOfSHTkKyO6.dADG82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u9dIO3k9jUSEloGoedlVE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CUAm9fkEH0m8lyIvmCxk.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4wsptGmV7ECME9ysbUx.a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gXzA39KyXEu3QSk0q8LMB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44XYJaepyE28j.XwO0zI.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lFBHlAJk80Garbw7sGJWl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iHRhlIARHES_NyLY2gsOB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zIZoA1tAq0a5FsbNEkcwT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iwyjJ.2PD06R8NnxHJqcJ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rJYXzLjO60OXdHxDexvDX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7wsjtYuCHEOLJ_.X2SjEo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BZH4O2GTaU.qFJoVNeWcb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FbYlNR1YkSO7M6TfYFuq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UDdz1vfnN0.h1JIjy.Dfo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OsEDVSzWpUat21oyQNjoX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F6T5CWM1gkeT3v_IcmBb.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_Aj6WvQGXE6vNFMja.jB_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YwKjdQKyTk2T2dJnDuDNB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3z9oIqUqnkONiONSBgyzI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KwKEPQ3cP0uxj.j2jE4pA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MFW2FI1CGkOdpvpKMZ7mc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2LdUIMTrTUKt8y1KQ4Lud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i_NqEBdLsEy0PRSDS9Lb2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gY.1RocGE.juHOg544gM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FVEjJm_DnUOudPSgL5HgU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DuiGDsK0Akm0YCMvSnd4d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oDY.qOS4GEy9YT_ITQVXd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QdmFnWhbWUWurHukDi0_I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nefsvlqq8kWv7RieQvI3D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nejr8aRLQEOw8V0rRLO9W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3Up5Y7d.RUaeF_FKLqrw3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ACobUN3HN0GW_9zYocSrz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PHXpiwQW8U67eKvwde0oL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3ioV0uH2HU.vDZXaUFO28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OmkT__r7lE.Mqyumv6j8S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jZDQaZizdE2Ns0Y4cSa4N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WDyq8d3rpE6rGMgx8Ij4G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ud_Q3g_DjEepgyyMOF1sZ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yxS8Myj5wEuU.fBK5N4M5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XaxhlnhFvEakWi2k9uTMs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O34Bw1Wu6ESfzWzHKmGbz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OAglLyzkSUKqAy0QtX7RZA"/>
</p:tagLst>
</file>

<file path=ppt/tags/tag67.xml><?xml version="1.0" encoding="utf-8"?>
<p:tagLst xmlns:a="http://schemas.openxmlformats.org/drawingml/2006/main" xmlns:r="http://schemas.openxmlformats.org/officeDocument/2006/relationships" xmlns:p="http://schemas.openxmlformats.org/presentationml/2006/main">
  <p:tag name="RESIZE" val="Yes"/>
  <p:tag name="THINKCELLSHAPEDONOTDELETE" val="pqlqWeZnRpkiWTLLW3vSPMQ"/>
</p:tagLst>
</file>

<file path=ppt/tags/tag68.xml><?xml version="1.0" encoding="utf-8"?>
<p:tagLst xmlns:a="http://schemas.openxmlformats.org/drawingml/2006/main" xmlns:r="http://schemas.openxmlformats.org/officeDocument/2006/relationships" xmlns:p="http://schemas.openxmlformats.org/presentationml/2006/main">
  <p:tag name="RESIZE" val="Yes"/>
  <p:tag name="THINKCELLSHAPEDONOTDELETE" val="pYfwdkgr38kC58wGpjySzr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JrcqfWS1O0.mUOYfET0bJ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rKhnfenKOEemtitAlgRH.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wRdfJuup5kSJhzPAmmo2c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MRO.rxwk2UC0p1g6BIs4A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y1JLp05_LUyxla14qnuQV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SfFm7nll10KmaJ8IEIWw_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SzU_B0_lKkSw5EvAw6Ple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iyMYiSq5qEe1BDHnGujNf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U3fq393fnkuxk0tnpF_Y4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ZV77Xh13qECMcv8U0lPP5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992SW5XMFE.AQ87mt4IKr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CXedwAItXU6i6pD.8jsnb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jPXiZXKSMU6MWN2_h4V9c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KdqS4Y1G2kOHX1cjrv8X8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BIq4YkMtukayLQNEzLceG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y.5dM7zq2EqtmG3GnDhn6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3Fknjw2WskezLqm0v_g6d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0Pw2kzTYHUqL9PX0mgZIw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o1ZI7rkRoUimeytZvFQr6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vDB.ia2.8UaO4m9Oocjhy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uLUo1_hDv0.JOFbV_s9IV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qPk0EhvH6EqvQ8HuyZI8E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gaeBPGBXRE6_1y2N_.2Et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NKG0Y7sMvkmQbA4VvfTFd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nUC3vg0nkGvCBr8L8LZI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N0A57BBxQkKR.wbPxbQgu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w1CguF0_SEu9ZF1iZaKJ.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8yQtfXwSuUq_fZS6Z5Ylp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iGJXXogMQU6pQV6i2x86N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6iS2R0RPAkqA0b60r_T7D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IJsT683aCkWd6E3G1Fkxh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iC6NaCILgUCBxbgDhha28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_jXQQHO5RESgDmRieiS0x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VwJTuC1ZV0ePA8tWaGpJbg"/>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3072</TotalTime>
  <Words>874</Words>
  <Application>Microsoft Office PowerPoint</Application>
  <PresentationFormat>On-screen Show (4:3)</PresentationFormat>
  <Paragraphs>115</Paragraphs>
  <Slides>12</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1" baseType="lpstr">
      <vt:lpstr>SimSun</vt:lpstr>
      <vt:lpstr>Arial</vt:lpstr>
      <vt:lpstr>Baskerville</vt:lpstr>
      <vt:lpstr>Calibri</vt:lpstr>
      <vt:lpstr>Franklin Gothic Book</vt:lpstr>
      <vt:lpstr>Symbol</vt:lpstr>
      <vt:lpstr>Times New Roman</vt:lpstr>
      <vt:lpstr>Tema de Office</vt:lpstr>
      <vt:lpstr>think-cell Slide</vt:lpstr>
      <vt:lpstr>BOSQUES, CAMBIO CLIMATICO Y BIODIVERSIDAD: UNA VISION DESDE LOS OBJETIVOS DE DESARROLLO SOSTENIBLE  Cámara de Diputados 17 de Octubre de 2018  PANEL 2. CONTRIBUCIONES NACIONALMENTE DETERMINADAS Dr. Adrián Fernández Bremauntz Director Ejecutivo Iniciativa Climática de México adrian.fernandez@iniciativaclimatica.org </vt:lpstr>
      <vt:lpstr>Objetivos de Desarrollo Sostenible - 2030</vt:lpstr>
      <vt:lpstr>ACUERDOS DE NACIONES UNIDAS RELACIONADAS CON MEDIO AMBIENTE</vt:lpstr>
      <vt:lpstr>PowerPoint Presentation</vt:lpstr>
      <vt:lpstr>The emissions gap report 2016 </vt:lpstr>
      <vt:lpstr>Emisiones nacionales al 2010</vt:lpstr>
      <vt:lpstr>PowerPoint Presentation</vt:lpstr>
      <vt:lpstr>Principales elementos del Acuerdo de París </vt:lpstr>
      <vt:lpstr> Acuerdo de Paris </vt:lpstr>
      <vt:lpstr>PowerPoint Presentation</vt:lpstr>
      <vt:lpstr>En 2020, México podría mitigar hasta 261 Millones de Toneladas de Dióxido de Carbono a través de 138 palancas en todos los sectores</vt:lpstr>
      <vt:lpstr>Objetivos para México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conocimiento del cambio climático en México:  oportunidades para compromisos internacionales de México</dc:title>
  <dc:creator>AFB</dc:creator>
  <cp:lastModifiedBy>ADRIAN FERNANDEZ</cp:lastModifiedBy>
  <cp:revision>123</cp:revision>
  <dcterms:created xsi:type="dcterms:W3CDTF">2015-10-12T16:22:13Z</dcterms:created>
  <dcterms:modified xsi:type="dcterms:W3CDTF">2018-10-17T16:45:53Z</dcterms:modified>
</cp:coreProperties>
</file>