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8400" y="11756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MX" dirty="0"/>
              <a:t>Alternativas fiscales para las Empresas Forestales Comunitarias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2904" y="3768271"/>
            <a:ext cx="8915399" cy="1126283"/>
          </a:xfrm>
        </p:spPr>
        <p:txBody>
          <a:bodyPr/>
          <a:lstStyle/>
          <a:p>
            <a:r>
              <a:rPr lang="es-MX" dirty="0" smtClean="0"/>
              <a:t>Salvador Anta F. </a:t>
            </a:r>
          </a:p>
          <a:p>
            <a:r>
              <a:rPr lang="es-MX" dirty="0" smtClean="0"/>
              <a:t>Coordinador </a:t>
            </a:r>
            <a:r>
              <a:rPr lang="es-MX" dirty="0"/>
              <a:t>de Política Forestal, POLEA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09" y="5467201"/>
            <a:ext cx="2567191" cy="12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Cambios de gobierno, cambios fiscales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4377" y="2133599"/>
            <a:ext cx="9140235" cy="4188823"/>
          </a:xfrm>
        </p:spPr>
        <p:txBody>
          <a:bodyPr>
            <a:normAutofit/>
          </a:bodyPr>
          <a:lstStyle/>
          <a:p>
            <a:r>
              <a:rPr lang="es-MX" dirty="0" smtClean="0"/>
              <a:t>En el año de 2002 con el gobierno de Vicente Fox se cambió la Ley del Impuesto sobre la renta y se trasladó a las empresas forestales comunitarias (EFC) a un régimen fiscal que tendrían que pagar hasta un 30% por el ISR</a:t>
            </a:r>
          </a:p>
          <a:p>
            <a:r>
              <a:rPr lang="es-MX" dirty="0" smtClean="0"/>
              <a:t>Este cambio consideró a las EFC como empresas que perseguían lucro equiparándolas con las empresas privadas que si tienen un fin de lucro</a:t>
            </a:r>
          </a:p>
          <a:p>
            <a:r>
              <a:rPr lang="es-MX" dirty="0" smtClean="0"/>
              <a:t>A partir de ese año las EFC deben de pagar diferentes impuestos por la transformación de su materia prima: la madera en rollo en madera aserrada</a:t>
            </a:r>
          </a:p>
          <a:p>
            <a:r>
              <a:rPr lang="es-MX" dirty="0" smtClean="0"/>
              <a:t>La EFC tiene tres objetivos principales: i) generar empleos en su comunidad, ii) reinvertir parte de sus utilidades a mantener sus bosques, y; iii) apoyar al ejido/comunidad con recursos para diversas obras de beneficio social o repartir utilidades</a:t>
            </a:r>
          </a:p>
          <a:p>
            <a:r>
              <a:rPr lang="es-MX" dirty="0" smtClean="0"/>
              <a:t>En muchas comunidades, las utilidades obtenidas sólo se canalizan a apoyar diversas obras y acciones de beneficio social para la comunidad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01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7232" y="323664"/>
            <a:ext cx="8911687" cy="1280890"/>
          </a:xfrm>
        </p:spPr>
        <p:txBody>
          <a:bodyPr/>
          <a:lstStyle/>
          <a:p>
            <a:r>
              <a:rPr lang="es-MX" dirty="0"/>
              <a:t>Cambios de gobierno, cambios fiscales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28799" y="1904999"/>
            <a:ext cx="4813019" cy="4550185"/>
          </a:xfrm>
        </p:spPr>
        <p:txBody>
          <a:bodyPr>
            <a:normAutofit/>
          </a:bodyPr>
          <a:lstStyle/>
          <a:p>
            <a:r>
              <a:rPr lang="es-MX" dirty="0" smtClean="0"/>
              <a:t>Actualmente con este esquema fiscal al que se ven obligadas las comunidades y ejidos, destinan menos recursos hacia el bosque, su  comunidad, y tampoco se invierten en nuevos activos para fortalecer su EFC o desarrollar otras nuevas.</a:t>
            </a:r>
          </a:p>
          <a:p>
            <a:r>
              <a:rPr lang="es-MX" dirty="0" smtClean="0"/>
              <a:t>Por ello desde 2018 varias comunidades y ejidos han promovido una lucha para que paguen una cantidad justa de impuestos, tengan facilidad en la deducibilidad y se les reconozca el trabajo voluntario como un ingreso que se pueda contabilizar y deducir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758723"/>
            <a:ext cx="2496840" cy="2575925"/>
          </a:xfr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1124" y="3654835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15 años de lucha por lograr un régimen fiscal justo para las EFC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592924" y="2133599"/>
            <a:ext cx="8911687" cy="4136571"/>
          </a:xfrm>
        </p:spPr>
        <p:txBody>
          <a:bodyPr/>
          <a:lstStyle/>
          <a:p>
            <a:r>
              <a:rPr lang="es-MX" dirty="0" smtClean="0"/>
              <a:t>La lucha de los ejidos y comunidades por lograr un régimen fiscal mas favorable ha sido encabezada por diversas comunidades y ejidos del país.</a:t>
            </a:r>
          </a:p>
          <a:p>
            <a:r>
              <a:rPr lang="es-MX" dirty="0" smtClean="0"/>
              <a:t>Sin embargo han sido las comunidades oaxaqueñas de la Sierra Norte y Sur las que han estado en todas las etapas de este proceso.</a:t>
            </a:r>
          </a:p>
          <a:p>
            <a:r>
              <a:rPr lang="es-MX" dirty="0" smtClean="0"/>
              <a:t>También han tenido el acompañamiento de OSC como el CCMSS, POLEA, Reforestamos México y el Fondo Mexicano para la Conservación</a:t>
            </a:r>
          </a:p>
          <a:p>
            <a:r>
              <a:rPr lang="es-MX" dirty="0" smtClean="0"/>
              <a:t>Se han tocado puertas en varias legislaturas, con diputados y senadores de todas las fracciones políticas y no se ha logrado resultado en ello.</a:t>
            </a:r>
          </a:p>
          <a:p>
            <a:r>
              <a:rPr lang="es-MX" dirty="0" smtClean="0"/>
              <a:t>Al parecer en esta administración federal y con la actual legislatura se ha encontrado mayor sensibilidad al tema y esperamos tener un mayor avance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317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753" y="493482"/>
            <a:ext cx="8911687" cy="851993"/>
          </a:xfrm>
        </p:spPr>
        <p:txBody>
          <a:bodyPr/>
          <a:lstStyle/>
          <a:p>
            <a:r>
              <a:rPr lang="es-MX" dirty="0" smtClean="0"/>
              <a:t>Análisis de 3 EFC del país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6994" y="1227909"/>
            <a:ext cx="9444446" cy="529045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Se realizó una evaluación de los costos de producción, ingresos derivados de la producción forestal, pago de impuestos, y utilidades en EFC de Durango, Jalisco y Oaxaca</a:t>
            </a:r>
          </a:p>
          <a:p>
            <a:r>
              <a:rPr lang="es-MX" b="1" dirty="0" smtClean="0"/>
              <a:t>Los resultados indican que en promedio el 23% de los ingresos se destinan al pago en impuestos.</a:t>
            </a:r>
          </a:p>
          <a:p>
            <a:r>
              <a:rPr lang="es-MX" dirty="0" smtClean="0"/>
              <a:t>Las costos de producción resultan ser muy altos, ya que incluyen el pago de empleos de los comuneros y ejidatarios, costos de extracción, transporte, flete, aserrío, caminos, reforestación, saneamiento, vigilancia, prevención y combate contra incendios, etc. oscilando entre el 25 y 75% de los ingresos generados.</a:t>
            </a:r>
          </a:p>
          <a:p>
            <a:r>
              <a:rPr lang="es-MX" dirty="0" smtClean="0"/>
              <a:t>En un caso no se generó utilidades, y en los otros dos casos las utilidades representaron un 50 y 30% del total de los ingresos.</a:t>
            </a:r>
          </a:p>
          <a:p>
            <a:r>
              <a:rPr lang="es-MX" dirty="0" smtClean="0"/>
              <a:t>En el caso de la EFC que no reportó utilidades, esta pagó una tercera parte de su ingreso como derecho de monte al ejido.</a:t>
            </a:r>
          </a:p>
          <a:p>
            <a:r>
              <a:rPr lang="es-MX" dirty="0" smtClean="0"/>
              <a:t>En los otros casos, una EFC reparte las utilidades entre sus integrantes y la otra reinvierte su ganancia en las necesidades de la comunidad.</a:t>
            </a:r>
          </a:p>
          <a:p>
            <a:r>
              <a:rPr lang="es-MX" dirty="0" smtClean="0"/>
              <a:t>Los apoyos que destinó Conafor en estos tres casos representó una aportación entre cercana al 5% en 2 casos y 20% en el tercero.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9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0869" y="219161"/>
            <a:ext cx="9283926" cy="100874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lógica de las EFC y los objetivos de las ganancias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0423" y="1502229"/>
            <a:ext cx="9901645" cy="5159828"/>
          </a:xfrm>
        </p:spPr>
        <p:txBody>
          <a:bodyPr>
            <a:normAutofit/>
          </a:bodyPr>
          <a:lstStyle/>
          <a:p>
            <a:r>
              <a:rPr lang="es-MX" dirty="0" smtClean="0"/>
              <a:t>Como se puede observar en ningún caso la EFC se orientó al lucro </a:t>
            </a:r>
          </a:p>
          <a:p>
            <a:r>
              <a:rPr lang="es-MX" dirty="0" smtClean="0"/>
              <a:t>La EFC funciona con el objetivo de generar empleos y prácticamente se encarga de la totalidad de los costos de producción</a:t>
            </a:r>
          </a:p>
          <a:p>
            <a:r>
              <a:rPr lang="es-MX" dirty="0" smtClean="0"/>
              <a:t>Los apoyos gubernamentales representan tan sólo una pequeña fracción de los costos e inversiones en la empresa y en el bosque</a:t>
            </a:r>
          </a:p>
          <a:p>
            <a:r>
              <a:rPr lang="es-MX" dirty="0" smtClean="0"/>
              <a:t>Los ejidos y comunidades aportan una importante cantidad de trabajo voluntario que no se contabiliza en los costos y tampoco se incluyen en las deducciones de impuestos</a:t>
            </a:r>
          </a:p>
          <a:p>
            <a:r>
              <a:rPr lang="es-MX" dirty="0" smtClean="0"/>
              <a:t>En el caso de que se obtengan utilidades, los montos pueden ser reducidos y con ello se tienen menos recursos para invertir en la comunidad</a:t>
            </a:r>
          </a:p>
          <a:p>
            <a:r>
              <a:rPr lang="es-MX" dirty="0" smtClean="0"/>
              <a:t>Es necesario revisar los montos que están pagando las EFC por impuestos y buscar que este pago sea menor, ya que no se lucra con esta actividad sino que se generan empleos y obras de bienestar social.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21316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791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Alternativas fiscales para las Empresas Forestales Comunitarias</vt:lpstr>
      <vt:lpstr>Cambios de gobierno, cambios fiscales</vt:lpstr>
      <vt:lpstr>Cambios de gobierno, cambios fiscales</vt:lpstr>
      <vt:lpstr>15 años de lucha por lograr un régimen fiscal justo para las EFC</vt:lpstr>
      <vt:lpstr>Análisis de 3 EFC del país</vt:lpstr>
      <vt:lpstr>La lógica de las EFC y los objetivos de las ganancias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Alternativas fiscales para las Empresas Forestales Comunitarias</dc:title>
  <dc:creator>USUARIO</dc:creator>
  <cp:lastModifiedBy>USUARIO</cp:lastModifiedBy>
  <cp:revision>9</cp:revision>
  <dcterms:created xsi:type="dcterms:W3CDTF">2019-08-27T00:32:05Z</dcterms:created>
  <dcterms:modified xsi:type="dcterms:W3CDTF">2019-08-27T03:26:32Z</dcterms:modified>
</cp:coreProperties>
</file>