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3F9"/>
          </a:solidFill>
        </a:fill>
      </a:tcStyle>
    </a:wholeTbl>
    <a:band2H>
      <a:tcTxStyle b="def" i="def"/>
      <a:tcStyle>
        <a:tcBdr/>
        <a:fill>
          <a:solidFill>
            <a:srgbClr val="E6F1FC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4DE"/>
          </a:solidFill>
        </a:fill>
      </a:tcStyle>
    </a:wholeTbl>
    <a:band2H>
      <a:tcTxStyle b="def" i="def"/>
      <a:tcStyle>
        <a:tcBdr/>
        <a:fill>
          <a:solidFill>
            <a:srgbClr val="EBEAE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D8CA"/>
          </a:solidFill>
        </a:fill>
      </a:tcStyle>
    </a:wholeTbl>
    <a:band2H>
      <a:tcTxStyle b="def" i="def"/>
      <a:tcStyle>
        <a:tcBdr/>
        <a:fill>
          <a:solidFill>
            <a:srgbClr val="FEEC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Shape 171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5" name="Shape 171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4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7" name="Texto del título"/>
          <p:cNvSpPr txBox="1"/>
          <p:nvPr>
            <p:ph type="title"/>
          </p:nvPr>
        </p:nvSpPr>
        <p:spPr>
          <a:xfrm>
            <a:off x="838200" y="2045865"/>
            <a:ext cx="10515600" cy="2045786"/>
          </a:xfrm>
          <a:prstGeom prst="rect">
            <a:avLst/>
          </a:prstGeom>
        </p:spPr>
        <p:txBody>
          <a:bodyPr/>
          <a:lstStyle>
            <a:lvl1pPr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8" name="Nivel de texto 1…"/>
          <p:cNvSpPr txBox="1"/>
          <p:nvPr>
            <p:ph type="body" sz="quarter" idx="1"/>
          </p:nvPr>
        </p:nvSpPr>
        <p:spPr>
          <a:xfrm>
            <a:off x="838200" y="4277628"/>
            <a:ext cx="10515600" cy="360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1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527" y="5326150"/>
            <a:ext cx="2276375" cy="576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24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2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6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239" name="Group 5"/>
          <p:cNvGrpSpPr/>
          <p:nvPr/>
        </p:nvGrpSpPr>
        <p:grpSpPr>
          <a:xfrm>
            <a:off x="-1" y="-373228"/>
            <a:ext cx="12192001" cy="7496983"/>
            <a:chOff x="0" y="0"/>
            <a:chExt cx="12192000" cy="7496981"/>
          </a:xfrm>
        </p:grpSpPr>
        <p:grpSp>
          <p:nvGrpSpPr>
            <p:cNvPr id="140" name="Group 6"/>
            <p:cNvGrpSpPr/>
            <p:nvPr/>
          </p:nvGrpSpPr>
          <p:grpSpPr>
            <a:xfrm>
              <a:off x="-1" y="5616764"/>
              <a:ext cx="12192001" cy="946044"/>
              <a:chOff x="0" y="0"/>
              <a:chExt cx="12192000" cy="946043"/>
            </a:xfrm>
          </p:grpSpPr>
          <p:sp>
            <p:nvSpPr>
              <p:cNvPr id="127" name="Circle: Hollow 105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8" name="Circle: Hollow 106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9" name="Circle: Hollow 107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0" name="Circle: Hollow 108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809" y="10800"/>
                    </a:moveTo>
                    <a:cubicBezTo>
                      <a:pt x="4809" y="14109"/>
                      <a:pt x="7491" y="16791"/>
                      <a:pt x="10800" y="16791"/>
                    </a:cubicBezTo>
                    <a:cubicBezTo>
                      <a:pt x="14109" y="16791"/>
                      <a:pt x="16791" y="14109"/>
                      <a:pt x="16791" y="10800"/>
                    </a:cubicBezTo>
                    <a:cubicBezTo>
                      <a:pt x="16791" y="7491"/>
                      <a:pt x="14109" y="4809"/>
                      <a:pt x="10800" y="4809"/>
                    </a:cubicBezTo>
                    <a:cubicBezTo>
                      <a:pt x="7491" y="4809"/>
                      <a:pt x="4809" y="7491"/>
                      <a:pt x="480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1" name="Circle: Hollow 109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2" name="Circle: Hollow 110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3" name="Circle: Hollow 111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4" name="Circle: Hollow 112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5" name="Circle: Hollow 113"/>
              <p:cNvSpPr/>
              <p:nvPr/>
            </p:nvSpPr>
            <p:spPr>
              <a:xfrm>
                <a:off x="7500111" y="4210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579" y="10800"/>
                    </a:moveTo>
                    <a:cubicBezTo>
                      <a:pt x="4579" y="14236"/>
                      <a:pt x="7364" y="17021"/>
                      <a:pt x="10800" y="17021"/>
                    </a:cubicBezTo>
                    <a:cubicBezTo>
                      <a:pt x="14236" y="17021"/>
                      <a:pt x="17021" y="14236"/>
                      <a:pt x="17021" y="10800"/>
                    </a:cubicBezTo>
                    <a:cubicBezTo>
                      <a:pt x="17021" y="7364"/>
                      <a:pt x="14236" y="4579"/>
                      <a:pt x="10800" y="4579"/>
                    </a:cubicBezTo>
                    <a:cubicBezTo>
                      <a:pt x="7364" y="4579"/>
                      <a:pt x="4579" y="7364"/>
                      <a:pt x="457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6" name="Circle: Hollow 114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61" y="10800"/>
                    </a:moveTo>
                    <a:cubicBezTo>
                      <a:pt x="1661" y="15847"/>
                      <a:pt x="5753" y="19939"/>
                      <a:pt x="10800" y="19939"/>
                    </a:cubicBezTo>
                    <a:cubicBezTo>
                      <a:pt x="15847" y="19939"/>
                      <a:pt x="19939" y="15847"/>
                      <a:pt x="19939" y="10800"/>
                    </a:cubicBezTo>
                    <a:cubicBezTo>
                      <a:pt x="19939" y="5753"/>
                      <a:pt x="15847" y="1661"/>
                      <a:pt x="10800" y="1661"/>
                    </a:cubicBezTo>
                    <a:cubicBezTo>
                      <a:pt x="5753" y="1661"/>
                      <a:pt x="1661" y="5753"/>
                      <a:pt x="166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7" name="Circle: Hollow 115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8" name="Circle: Hollow 116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39" name="Circle: Hollow 117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54" name="Group 7"/>
            <p:cNvGrpSpPr/>
            <p:nvPr/>
          </p:nvGrpSpPr>
          <p:grpSpPr>
            <a:xfrm>
              <a:off x="-1" y="6555149"/>
              <a:ext cx="12192001" cy="941833"/>
              <a:chOff x="0" y="0"/>
              <a:chExt cx="12192000" cy="941832"/>
            </a:xfrm>
          </p:grpSpPr>
          <p:sp>
            <p:nvSpPr>
              <p:cNvPr id="141" name="Circle: Hollow 92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2" name="Circle: Hollow 93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3" name="Circle: Hollow 94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4" name="Circle: Hollow 95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5" name="Circle: Hollow 96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6" name="Circle: Hollow 97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7" name="Circle: Hollow 98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8" name="Circle: Hollow 99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9" name="Circle: Hollow 100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0" name="Circle: Hollow 101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1" name="Circle: Hollow 102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2" name="Circle: Hollow 103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3" name="Circle: Hollow 104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68" name="Group 8"/>
            <p:cNvGrpSpPr/>
            <p:nvPr/>
          </p:nvGrpSpPr>
          <p:grpSpPr>
            <a:xfrm>
              <a:off x="-1" y="3736704"/>
              <a:ext cx="12192001" cy="941833"/>
              <a:chOff x="0" y="0"/>
              <a:chExt cx="12192000" cy="941832"/>
            </a:xfrm>
          </p:grpSpPr>
          <p:sp>
            <p:nvSpPr>
              <p:cNvPr id="155" name="Circle: Hollow 79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6" name="Circle: Hollow 80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7" name="Circle: Hollow 81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8" name="Circle: Hollow 82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969" y="10800"/>
                    </a:moveTo>
                    <a:cubicBezTo>
                      <a:pt x="4969" y="14020"/>
                      <a:pt x="7580" y="16631"/>
                      <a:pt x="10800" y="16631"/>
                    </a:cubicBezTo>
                    <a:cubicBezTo>
                      <a:pt x="14020" y="16631"/>
                      <a:pt x="16631" y="14020"/>
                      <a:pt x="16631" y="10800"/>
                    </a:cubicBezTo>
                    <a:cubicBezTo>
                      <a:pt x="16631" y="7580"/>
                      <a:pt x="14020" y="4969"/>
                      <a:pt x="10800" y="4969"/>
                    </a:cubicBezTo>
                    <a:cubicBezTo>
                      <a:pt x="7580" y="4969"/>
                      <a:pt x="4969" y="7580"/>
                      <a:pt x="496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9" name="Circle: Hollow 83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60" name="Circle: Hollow 84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61" name="Circle: Hollow 85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62" name="Circle: Hollow 86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34" y="10800"/>
                    </a:moveTo>
                    <a:cubicBezTo>
                      <a:pt x="1634" y="15862"/>
                      <a:pt x="5738" y="19966"/>
                      <a:pt x="10800" y="19966"/>
                    </a:cubicBezTo>
                    <a:cubicBezTo>
                      <a:pt x="15862" y="19966"/>
                      <a:pt x="19966" y="15862"/>
                      <a:pt x="19966" y="10800"/>
                    </a:cubicBezTo>
                    <a:cubicBezTo>
                      <a:pt x="19966" y="5738"/>
                      <a:pt x="15862" y="1634"/>
                      <a:pt x="10800" y="1634"/>
                    </a:cubicBezTo>
                    <a:cubicBezTo>
                      <a:pt x="5738" y="1634"/>
                      <a:pt x="1634" y="5738"/>
                      <a:pt x="163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63" name="Circle: Hollow 87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721" y="10800"/>
                    </a:moveTo>
                    <a:cubicBezTo>
                      <a:pt x="2721" y="15262"/>
                      <a:pt x="6338" y="18879"/>
                      <a:pt x="10800" y="18879"/>
                    </a:cubicBezTo>
                    <a:cubicBezTo>
                      <a:pt x="15262" y="18879"/>
                      <a:pt x="18879" y="15262"/>
                      <a:pt x="18879" y="10800"/>
                    </a:cubicBezTo>
                    <a:cubicBezTo>
                      <a:pt x="18879" y="6338"/>
                      <a:pt x="15262" y="2721"/>
                      <a:pt x="10800" y="2721"/>
                    </a:cubicBezTo>
                    <a:cubicBezTo>
                      <a:pt x="6338" y="2721"/>
                      <a:pt x="2721" y="6338"/>
                      <a:pt x="272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64" name="Circle: Hollow 88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5" y="10800"/>
                    </a:moveTo>
                    <a:cubicBezTo>
                      <a:pt x="1345" y="16022"/>
                      <a:pt x="5578" y="20255"/>
                      <a:pt x="10800" y="20255"/>
                    </a:cubicBezTo>
                    <a:cubicBezTo>
                      <a:pt x="16022" y="20255"/>
                      <a:pt x="20255" y="16022"/>
                      <a:pt x="20255" y="10800"/>
                    </a:cubicBezTo>
                    <a:cubicBezTo>
                      <a:pt x="20255" y="5578"/>
                      <a:pt x="16022" y="1345"/>
                      <a:pt x="10800" y="1345"/>
                    </a:cubicBezTo>
                    <a:cubicBezTo>
                      <a:pt x="5578" y="1345"/>
                      <a:pt x="1345" y="5578"/>
                      <a:pt x="1345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65" name="Circle: Hollow 89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66" name="Circle: Hollow 90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67" name="Circle: Hollow 91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82" name="Group 9"/>
            <p:cNvGrpSpPr/>
            <p:nvPr/>
          </p:nvGrpSpPr>
          <p:grpSpPr>
            <a:xfrm>
              <a:off x="-1" y="4670880"/>
              <a:ext cx="12192001" cy="953541"/>
              <a:chOff x="0" y="0"/>
              <a:chExt cx="12192000" cy="953540"/>
            </a:xfrm>
          </p:grpSpPr>
          <p:sp>
            <p:nvSpPr>
              <p:cNvPr id="169" name="Circle: Hollow 66"/>
              <p:cNvSpPr/>
              <p:nvPr/>
            </p:nvSpPr>
            <p:spPr>
              <a:xfrm>
                <a:off x="-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0" name="Circle: Hollow 67"/>
              <p:cNvSpPr/>
              <p:nvPr/>
            </p:nvSpPr>
            <p:spPr>
              <a:xfrm>
                <a:off x="937513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1" name="Circle: Hollow 68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2" name="Circle: Hollow 69"/>
              <p:cNvSpPr/>
              <p:nvPr/>
            </p:nvSpPr>
            <p:spPr>
              <a:xfrm>
                <a:off x="281254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3" name="Circle: Hollow 70"/>
              <p:cNvSpPr/>
              <p:nvPr/>
            </p:nvSpPr>
            <p:spPr>
              <a:xfrm>
                <a:off x="3750055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4" name="Circle: Hollow 71"/>
              <p:cNvSpPr/>
              <p:nvPr/>
            </p:nvSpPr>
            <p:spPr>
              <a:xfrm>
                <a:off x="4687569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5" name="Circle: Hollow 72"/>
              <p:cNvSpPr/>
              <p:nvPr/>
            </p:nvSpPr>
            <p:spPr>
              <a:xfrm>
                <a:off x="5625083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6" name="Circle: Hollow 73"/>
              <p:cNvSpPr/>
              <p:nvPr/>
            </p:nvSpPr>
            <p:spPr>
              <a:xfrm>
                <a:off x="6562597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7" name="Circle: Hollow 74"/>
              <p:cNvSpPr/>
              <p:nvPr/>
            </p:nvSpPr>
            <p:spPr>
              <a:xfrm>
                <a:off x="750011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8" name="Circle: Hollow 75"/>
              <p:cNvSpPr/>
              <p:nvPr/>
            </p:nvSpPr>
            <p:spPr>
              <a:xfrm>
                <a:off x="8437625" y="11707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582" y="10800"/>
                    </a:moveTo>
                    <a:cubicBezTo>
                      <a:pt x="4582" y="14234"/>
                      <a:pt x="7366" y="17018"/>
                      <a:pt x="10800" y="17018"/>
                    </a:cubicBezTo>
                    <a:cubicBezTo>
                      <a:pt x="14234" y="17018"/>
                      <a:pt x="17018" y="14234"/>
                      <a:pt x="17018" y="10800"/>
                    </a:cubicBezTo>
                    <a:cubicBezTo>
                      <a:pt x="17018" y="7366"/>
                      <a:pt x="14234" y="4582"/>
                      <a:pt x="10800" y="4582"/>
                    </a:cubicBezTo>
                    <a:cubicBezTo>
                      <a:pt x="7366" y="4582"/>
                      <a:pt x="4582" y="7366"/>
                      <a:pt x="458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79" name="Circle: Hollow 76"/>
              <p:cNvSpPr/>
              <p:nvPr/>
            </p:nvSpPr>
            <p:spPr>
              <a:xfrm>
                <a:off x="9375140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0" name="Circle: Hollow 77"/>
              <p:cNvSpPr/>
              <p:nvPr/>
            </p:nvSpPr>
            <p:spPr>
              <a:xfrm>
                <a:off x="10312654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1" name="Circle: Hollow 78"/>
              <p:cNvSpPr/>
              <p:nvPr/>
            </p:nvSpPr>
            <p:spPr>
              <a:xfrm>
                <a:off x="11250168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96" name="Group 10"/>
            <p:cNvGrpSpPr/>
            <p:nvPr/>
          </p:nvGrpSpPr>
          <p:grpSpPr>
            <a:xfrm>
              <a:off x="-1" y="1868351"/>
              <a:ext cx="12192001" cy="941834"/>
              <a:chOff x="0" y="0"/>
              <a:chExt cx="12192000" cy="941832"/>
            </a:xfrm>
          </p:grpSpPr>
          <p:sp>
            <p:nvSpPr>
              <p:cNvPr id="183" name="Circle: Hollow 53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4" name="Circle: Hollow 54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5" name="Circle: Hollow 55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72" y="10800"/>
                    </a:moveTo>
                    <a:cubicBezTo>
                      <a:pt x="2972" y="15123"/>
                      <a:pt x="6477" y="18628"/>
                      <a:pt x="10800" y="18628"/>
                    </a:cubicBezTo>
                    <a:cubicBezTo>
                      <a:pt x="15123" y="18628"/>
                      <a:pt x="18628" y="15123"/>
                      <a:pt x="18628" y="10800"/>
                    </a:cubicBezTo>
                    <a:cubicBezTo>
                      <a:pt x="18628" y="6477"/>
                      <a:pt x="15123" y="2972"/>
                      <a:pt x="10800" y="2972"/>
                    </a:cubicBezTo>
                    <a:cubicBezTo>
                      <a:pt x="6477" y="2972"/>
                      <a:pt x="2972" y="6477"/>
                      <a:pt x="297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6" name="Circle: Hollow 56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7" name="Circle: Hollow 57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8" name="Circle: Hollow 58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89" name="Circle: Hollow 59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0" name="Circle: Hollow 60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98" y="10800"/>
                    </a:moveTo>
                    <a:cubicBezTo>
                      <a:pt x="1298" y="16048"/>
                      <a:pt x="5552" y="20302"/>
                      <a:pt x="10800" y="20302"/>
                    </a:cubicBezTo>
                    <a:cubicBezTo>
                      <a:pt x="16048" y="20302"/>
                      <a:pt x="20302" y="16048"/>
                      <a:pt x="20302" y="10800"/>
                    </a:cubicBezTo>
                    <a:cubicBezTo>
                      <a:pt x="20302" y="5552"/>
                      <a:pt x="16048" y="1298"/>
                      <a:pt x="10800" y="1298"/>
                    </a:cubicBezTo>
                    <a:cubicBezTo>
                      <a:pt x="5552" y="1298"/>
                      <a:pt x="1298" y="5552"/>
                      <a:pt x="129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1" name="Circle: Hollow 61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366" y="10800"/>
                    </a:moveTo>
                    <a:cubicBezTo>
                      <a:pt x="5366" y="13801"/>
                      <a:pt x="7799" y="16234"/>
                      <a:pt x="10800" y="16234"/>
                    </a:cubicBezTo>
                    <a:cubicBezTo>
                      <a:pt x="13801" y="16234"/>
                      <a:pt x="16234" y="13801"/>
                      <a:pt x="16234" y="10800"/>
                    </a:cubicBezTo>
                    <a:cubicBezTo>
                      <a:pt x="16234" y="7799"/>
                      <a:pt x="13801" y="5366"/>
                      <a:pt x="10800" y="5366"/>
                    </a:cubicBezTo>
                    <a:cubicBezTo>
                      <a:pt x="7799" y="5366"/>
                      <a:pt x="5366" y="7799"/>
                      <a:pt x="536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2" name="Circle: Hollow 62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3" name="Circle: Hollow 63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4" name="Circle: Hollow 64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5" name="Circle: Hollow 65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210" name="Group 11"/>
            <p:cNvGrpSpPr/>
            <p:nvPr/>
          </p:nvGrpSpPr>
          <p:grpSpPr>
            <a:xfrm>
              <a:off x="-1" y="2802528"/>
              <a:ext cx="12192001" cy="941833"/>
              <a:chOff x="0" y="0"/>
              <a:chExt cx="12192000" cy="941832"/>
            </a:xfrm>
          </p:grpSpPr>
          <p:sp>
            <p:nvSpPr>
              <p:cNvPr id="197" name="Circle: Hollow 40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8" name="Circle: Hollow 41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99" name="Circle: Hollow 42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0" name="Circle: Hollow 43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1" name="Circle: Hollow 44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2" name="Circle: Hollow 45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3" name="Circle: Hollow 46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4" name="Circle: Hollow 47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5" name="Circle: Hollow 48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6" name="Circle: Hollow 49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644" y="10800"/>
                    </a:moveTo>
                    <a:cubicBezTo>
                      <a:pt x="2644" y="15304"/>
                      <a:pt x="6296" y="18956"/>
                      <a:pt x="10800" y="18956"/>
                    </a:cubicBezTo>
                    <a:cubicBezTo>
                      <a:pt x="15304" y="18956"/>
                      <a:pt x="18956" y="15304"/>
                      <a:pt x="18956" y="10800"/>
                    </a:cubicBezTo>
                    <a:cubicBezTo>
                      <a:pt x="18956" y="6296"/>
                      <a:pt x="15304" y="2644"/>
                      <a:pt x="10800" y="2644"/>
                    </a:cubicBezTo>
                    <a:cubicBezTo>
                      <a:pt x="6296" y="2644"/>
                      <a:pt x="2644" y="6296"/>
                      <a:pt x="26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7" name="Circle: Hollow 50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8" name="Circle: Hollow 51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09" name="Circle: Hollow 52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224" name="Group 12"/>
            <p:cNvGrpSpPr/>
            <p:nvPr/>
          </p:nvGrpSpPr>
          <p:grpSpPr>
            <a:xfrm>
              <a:off x="-1" y="-1"/>
              <a:ext cx="12192001" cy="941834"/>
              <a:chOff x="0" y="0"/>
              <a:chExt cx="12192000" cy="941832"/>
            </a:xfrm>
          </p:grpSpPr>
          <p:sp>
            <p:nvSpPr>
              <p:cNvPr id="211" name="Circle: Hollow 27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2" name="Circle: Hollow 28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3" name="Circle: Hollow 29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4" name="Circle: Hollow 30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5" name="Circle: Hollow 31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6" name="Circle: Hollow 32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7" name="Circle: Hollow 33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8" name="Circle: Hollow 34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19" name="Circle: Hollow 35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0" name="Circle: Hollow 36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1" name="Circle: Hollow 37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2" name="Circle: Hollow 38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3" name="Circle: Hollow 39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238" name="Group 13"/>
            <p:cNvGrpSpPr/>
            <p:nvPr/>
          </p:nvGrpSpPr>
          <p:grpSpPr>
            <a:xfrm>
              <a:off x="-1" y="934175"/>
              <a:ext cx="12192001" cy="941834"/>
              <a:chOff x="0" y="0"/>
              <a:chExt cx="12192000" cy="941832"/>
            </a:xfrm>
          </p:grpSpPr>
          <p:sp>
            <p:nvSpPr>
              <p:cNvPr id="225" name="Circle: Hollow 14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6" name="Circle: Hollow 15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7" name="Circle: Hollow 16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8" name="Circle: Hollow 17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29" name="Circle: Hollow 18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0" name="Circle: Hollow 19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1" name="Circle: Hollow 20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2" name="Circle: Hollow 21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3" name="Circle: Hollow 22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4" name="Circle: Hollow 23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72" y="10800"/>
                    </a:moveTo>
                    <a:cubicBezTo>
                      <a:pt x="2972" y="15123"/>
                      <a:pt x="6477" y="18628"/>
                      <a:pt x="10800" y="18628"/>
                    </a:cubicBezTo>
                    <a:cubicBezTo>
                      <a:pt x="15123" y="18628"/>
                      <a:pt x="18628" y="15123"/>
                      <a:pt x="18628" y="10800"/>
                    </a:cubicBezTo>
                    <a:cubicBezTo>
                      <a:pt x="18628" y="6477"/>
                      <a:pt x="15123" y="2972"/>
                      <a:pt x="10800" y="2972"/>
                    </a:cubicBezTo>
                    <a:cubicBezTo>
                      <a:pt x="6477" y="2972"/>
                      <a:pt x="2972" y="6477"/>
                      <a:pt x="297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5" name="Circle: Hollow 24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324" y="10800"/>
                    </a:moveTo>
                    <a:cubicBezTo>
                      <a:pt x="5324" y="13825"/>
                      <a:pt x="7775" y="16276"/>
                      <a:pt x="10800" y="16276"/>
                    </a:cubicBezTo>
                    <a:cubicBezTo>
                      <a:pt x="13825" y="16276"/>
                      <a:pt x="16276" y="13825"/>
                      <a:pt x="16276" y="10800"/>
                    </a:cubicBezTo>
                    <a:cubicBezTo>
                      <a:pt x="16276" y="7775"/>
                      <a:pt x="13825" y="5324"/>
                      <a:pt x="10800" y="5324"/>
                    </a:cubicBezTo>
                    <a:cubicBezTo>
                      <a:pt x="7775" y="5324"/>
                      <a:pt x="5324" y="7775"/>
                      <a:pt x="532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6" name="Circle: Hollow 25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37" name="Circle: Hollow 26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sp>
        <p:nvSpPr>
          <p:cNvPr id="240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241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2" name="Text Placeholder 4"/>
          <p:cNvSpPr/>
          <p:nvPr>
            <p:ph type="body" sz="quarter" idx="13"/>
          </p:nvPr>
        </p:nvSpPr>
        <p:spPr>
          <a:xfrm>
            <a:off x="838200" y="1406752"/>
            <a:ext cx="10515600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ClrTx/>
              <a:buSzTx/>
              <a:buNone/>
              <a:defRPr i="1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243" name="Slide Number Placeholder 5"/>
          <p:cNvSpPr txBox="1"/>
          <p:nvPr/>
        </p:nvSpPr>
        <p:spPr>
          <a:xfrm>
            <a:off x="11071089" y="6600898"/>
            <a:ext cx="574602" cy="1735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r">
              <a:defRPr sz="1200">
                <a:solidFill>
                  <a:srgbClr val="ACACAF"/>
                </a:solidFill>
              </a:defRPr>
            </a:pPr>
          </a:p>
        </p:txBody>
      </p:sp>
      <p:sp>
        <p:nvSpPr>
          <p:cNvPr id="244" name="Slide Number Placeholder 5"/>
          <p:cNvSpPr txBox="1"/>
          <p:nvPr/>
        </p:nvSpPr>
        <p:spPr>
          <a:xfrm>
            <a:off x="11071089" y="6600898"/>
            <a:ext cx="574602" cy="1735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r">
              <a:defRPr sz="1200">
                <a:solidFill>
                  <a:srgbClr val="ACACA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252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25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4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grpSp>
        <p:nvGrpSpPr>
          <p:cNvPr id="367" name="Group 5"/>
          <p:cNvGrpSpPr/>
          <p:nvPr/>
        </p:nvGrpSpPr>
        <p:grpSpPr>
          <a:xfrm>
            <a:off x="-1" y="-373228"/>
            <a:ext cx="12192001" cy="7496983"/>
            <a:chOff x="0" y="0"/>
            <a:chExt cx="12192000" cy="7496981"/>
          </a:xfrm>
        </p:grpSpPr>
        <p:grpSp>
          <p:nvGrpSpPr>
            <p:cNvPr id="268" name="Group 6"/>
            <p:cNvGrpSpPr/>
            <p:nvPr/>
          </p:nvGrpSpPr>
          <p:grpSpPr>
            <a:xfrm>
              <a:off x="-1" y="5616764"/>
              <a:ext cx="12192001" cy="946044"/>
              <a:chOff x="0" y="0"/>
              <a:chExt cx="12192000" cy="946043"/>
            </a:xfrm>
          </p:grpSpPr>
          <p:sp>
            <p:nvSpPr>
              <p:cNvPr id="255" name="Circle: Hollow 105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6" name="Circle: Hollow 106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7" name="Circle: Hollow 107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8" name="Circle: Hollow 108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809" y="10800"/>
                    </a:moveTo>
                    <a:cubicBezTo>
                      <a:pt x="4809" y="14109"/>
                      <a:pt x="7491" y="16791"/>
                      <a:pt x="10800" y="16791"/>
                    </a:cubicBezTo>
                    <a:cubicBezTo>
                      <a:pt x="14109" y="16791"/>
                      <a:pt x="16791" y="14109"/>
                      <a:pt x="16791" y="10800"/>
                    </a:cubicBezTo>
                    <a:cubicBezTo>
                      <a:pt x="16791" y="7491"/>
                      <a:pt x="14109" y="4809"/>
                      <a:pt x="10800" y="4809"/>
                    </a:cubicBezTo>
                    <a:cubicBezTo>
                      <a:pt x="7491" y="4809"/>
                      <a:pt x="4809" y="7491"/>
                      <a:pt x="480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59" name="Circle: Hollow 109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0" name="Circle: Hollow 110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1" name="Circle: Hollow 111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2" name="Circle: Hollow 112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3" name="Circle: Hollow 113"/>
              <p:cNvSpPr/>
              <p:nvPr/>
            </p:nvSpPr>
            <p:spPr>
              <a:xfrm>
                <a:off x="7500111" y="4210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579" y="10800"/>
                    </a:moveTo>
                    <a:cubicBezTo>
                      <a:pt x="4579" y="14236"/>
                      <a:pt x="7364" y="17021"/>
                      <a:pt x="10800" y="17021"/>
                    </a:cubicBezTo>
                    <a:cubicBezTo>
                      <a:pt x="14236" y="17021"/>
                      <a:pt x="17021" y="14236"/>
                      <a:pt x="17021" y="10800"/>
                    </a:cubicBezTo>
                    <a:cubicBezTo>
                      <a:pt x="17021" y="7364"/>
                      <a:pt x="14236" y="4579"/>
                      <a:pt x="10800" y="4579"/>
                    </a:cubicBezTo>
                    <a:cubicBezTo>
                      <a:pt x="7364" y="4579"/>
                      <a:pt x="4579" y="7364"/>
                      <a:pt x="457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4" name="Circle: Hollow 114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61" y="10800"/>
                    </a:moveTo>
                    <a:cubicBezTo>
                      <a:pt x="1661" y="15847"/>
                      <a:pt x="5753" y="19939"/>
                      <a:pt x="10800" y="19939"/>
                    </a:cubicBezTo>
                    <a:cubicBezTo>
                      <a:pt x="15847" y="19939"/>
                      <a:pt x="19939" y="15847"/>
                      <a:pt x="19939" y="10800"/>
                    </a:cubicBezTo>
                    <a:cubicBezTo>
                      <a:pt x="19939" y="5753"/>
                      <a:pt x="15847" y="1661"/>
                      <a:pt x="10800" y="1661"/>
                    </a:cubicBezTo>
                    <a:cubicBezTo>
                      <a:pt x="5753" y="1661"/>
                      <a:pt x="1661" y="5753"/>
                      <a:pt x="166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5" name="Circle: Hollow 115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6" name="Circle: Hollow 116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67" name="Circle: Hollow 117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282" name="Group 7"/>
            <p:cNvGrpSpPr/>
            <p:nvPr/>
          </p:nvGrpSpPr>
          <p:grpSpPr>
            <a:xfrm>
              <a:off x="-1" y="6555149"/>
              <a:ext cx="12192001" cy="941833"/>
              <a:chOff x="0" y="0"/>
              <a:chExt cx="12192000" cy="941832"/>
            </a:xfrm>
          </p:grpSpPr>
          <p:sp>
            <p:nvSpPr>
              <p:cNvPr id="269" name="Circle: Hollow 92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0" name="Circle: Hollow 93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1" name="Circle: Hollow 94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2" name="Circle: Hollow 95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3" name="Circle: Hollow 96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4" name="Circle: Hollow 97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5" name="Circle: Hollow 98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6" name="Circle: Hollow 99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7" name="Circle: Hollow 100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8" name="Circle: Hollow 101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79" name="Circle: Hollow 102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0" name="Circle: Hollow 103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1" name="Circle: Hollow 104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296" name="Group 8"/>
            <p:cNvGrpSpPr/>
            <p:nvPr/>
          </p:nvGrpSpPr>
          <p:grpSpPr>
            <a:xfrm>
              <a:off x="-1" y="3736704"/>
              <a:ext cx="12192001" cy="941833"/>
              <a:chOff x="0" y="0"/>
              <a:chExt cx="12192000" cy="941832"/>
            </a:xfrm>
          </p:grpSpPr>
          <p:sp>
            <p:nvSpPr>
              <p:cNvPr id="283" name="Circle: Hollow 79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4" name="Circle: Hollow 80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5" name="Circle: Hollow 81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6" name="Circle: Hollow 82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969" y="10800"/>
                    </a:moveTo>
                    <a:cubicBezTo>
                      <a:pt x="4969" y="14020"/>
                      <a:pt x="7580" y="16631"/>
                      <a:pt x="10800" y="16631"/>
                    </a:cubicBezTo>
                    <a:cubicBezTo>
                      <a:pt x="14020" y="16631"/>
                      <a:pt x="16631" y="14020"/>
                      <a:pt x="16631" y="10800"/>
                    </a:cubicBezTo>
                    <a:cubicBezTo>
                      <a:pt x="16631" y="7580"/>
                      <a:pt x="14020" y="4969"/>
                      <a:pt x="10800" y="4969"/>
                    </a:cubicBezTo>
                    <a:cubicBezTo>
                      <a:pt x="7580" y="4969"/>
                      <a:pt x="4969" y="7580"/>
                      <a:pt x="496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7" name="Circle: Hollow 83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8" name="Circle: Hollow 84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89" name="Circle: Hollow 85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0" name="Circle: Hollow 86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34" y="10800"/>
                    </a:moveTo>
                    <a:cubicBezTo>
                      <a:pt x="1634" y="15862"/>
                      <a:pt x="5738" y="19966"/>
                      <a:pt x="10800" y="19966"/>
                    </a:cubicBezTo>
                    <a:cubicBezTo>
                      <a:pt x="15862" y="19966"/>
                      <a:pt x="19966" y="15862"/>
                      <a:pt x="19966" y="10800"/>
                    </a:cubicBezTo>
                    <a:cubicBezTo>
                      <a:pt x="19966" y="5738"/>
                      <a:pt x="15862" y="1634"/>
                      <a:pt x="10800" y="1634"/>
                    </a:cubicBezTo>
                    <a:cubicBezTo>
                      <a:pt x="5738" y="1634"/>
                      <a:pt x="1634" y="5738"/>
                      <a:pt x="163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1" name="Circle: Hollow 87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721" y="10800"/>
                    </a:moveTo>
                    <a:cubicBezTo>
                      <a:pt x="2721" y="15262"/>
                      <a:pt x="6338" y="18879"/>
                      <a:pt x="10800" y="18879"/>
                    </a:cubicBezTo>
                    <a:cubicBezTo>
                      <a:pt x="15262" y="18879"/>
                      <a:pt x="18879" y="15262"/>
                      <a:pt x="18879" y="10800"/>
                    </a:cubicBezTo>
                    <a:cubicBezTo>
                      <a:pt x="18879" y="6338"/>
                      <a:pt x="15262" y="2721"/>
                      <a:pt x="10800" y="2721"/>
                    </a:cubicBezTo>
                    <a:cubicBezTo>
                      <a:pt x="6338" y="2721"/>
                      <a:pt x="2721" y="6338"/>
                      <a:pt x="272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2" name="Circle: Hollow 88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5" y="10800"/>
                    </a:moveTo>
                    <a:cubicBezTo>
                      <a:pt x="1345" y="16022"/>
                      <a:pt x="5578" y="20255"/>
                      <a:pt x="10800" y="20255"/>
                    </a:cubicBezTo>
                    <a:cubicBezTo>
                      <a:pt x="16022" y="20255"/>
                      <a:pt x="20255" y="16022"/>
                      <a:pt x="20255" y="10800"/>
                    </a:cubicBezTo>
                    <a:cubicBezTo>
                      <a:pt x="20255" y="5578"/>
                      <a:pt x="16022" y="1345"/>
                      <a:pt x="10800" y="1345"/>
                    </a:cubicBezTo>
                    <a:cubicBezTo>
                      <a:pt x="5578" y="1345"/>
                      <a:pt x="1345" y="5578"/>
                      <a:pt x="1345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3" name="Circle: Hollow 89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4" name="Circle: Hollow 90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5" name="Circle: Hollow 91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310" name="Group 9"/>
            <p:cNvGrpSpPr/>
            <p:nvPr/>
          </p:nvGrpSpPr>
          <p:grpSpPr>
            <a:xfrm>
              <a:off x="-1" y="4670880"/>
              <a:ext cx="12192001" cy="953541"/>
              <a:chOff x="0" y="0"/>
              <a:chExt cx="12192000" cy="953540"/>
            </a:xfrm>
          </p:grpSpPr>
          <p:sp>
            <p:nvSpPr>
              <p:cNvPr id="297" name="Circle: Hollow 66"/>
              <p:cNvSpPr/>
              <p:nvPr/>
            </p:nvSpPr>
            <p:spPr>
              <a:xfrm>
                <a:off x="-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8" name="Circle: Hollow 67"/>
              <p:cNvSpPr/>
              <p:nvPr/>
            </p:nvSpPr>
            <p:spPr>
              <a:xfrm>
                <a:off x="937513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299" name="Circle: Hollow 68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0" name="Circle: Hollow 69"/>
              <p:cNvSpPr/>
              <p:nvPr/>
            </p:nvSpPr>
            <p:spPr>
              <a:xfrm>
                <a:off x="281254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1" name="Circle: Hollow 70"/>
              <p:cNvSpPr/>
              <p:nvPr/>
            </p:nvSpPr>
            <p:spPr>
              <a:xfrm>
                <a:off x="3750055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2" name="Circle: Hollow 71"/>
              <p:cNvSpPr/>
              <p:nvPr/>
            </p:nvSpPr>
            <p:spPr>
              <a:xfrm>
                <a:off x="4687569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3" name="Circle: Hollow 72"/>
              <p:cNvSpPr/>
              <p:nvPr/>
            </p:nvSpPr>
            <p:spPr>
              <a:xfrm>
                <a:off x="5625083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4" name="Circle: Hollow 73"/>
              <p:cNvSpPr/>
              <p:nvPr/>
            </p:nvSpPr>
            <p:spPr>
              <a:xfrm>
                <a:off x="6562597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5" name="Circle: Hollow 74"/>
              <p:cNvSpPr/>
              <p:nvPr/>
            </p:nvSpPr>
            <p:spPr>
              <a:xfrm>
                <a:off x="750011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6" name="Circle: Hollow 75"/>
              <p:cNvSpPr/>
              <p:nvPr/>
            </p:nvSpPr>
            <p:spPr>
              <a:xfrm>
                <a:off x="8437625" y="11707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582" y="10800"/>
                    </a:moveTo>
                    <a:cubicBezTo>
                      <a:pt x="4582" y="14234"/>
                      <a:pt x="7366" y="17018"/>
                      <a:pt x="10800" y="17018"/>
                    </a:cubicBezTo>
                    <a:cubicBezTo>
                      <a:pt x="14234" y="17018"/>
                      <a:pt x="17018" y="14234"/>
                      <a:pt x="17018" y="10800"/>
                    </a:cubicBezTo>
                    <a:cubicBezTo>
                      <a:pt x="17018" y="7366"/>
                      <a:pt x="14234" y="4582"/>
                      <a:pt x="10800" y="4582"/>
                    </a:cubicBezTo>
                    <a:cubicBezTo>
                      <a:pt x="7366" y="4582"/>
                      <a:pt x="4582" y="7366"/>
                      <a:pt x="458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7" name="Circle: Hollow 76"/>
              <p:cNvSpPr/>
              <p:nvPr/>
            </p:nvSpPr>
            <p:spPr>
              <a:xfrm>
                <a:off x="9375140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8" name="Circle: Hollow 77"/>
              <p:cNvSpPr/>
              <p:nvPr/>
            </p:nvSpPr>
            <p:spPr>
              <a:xfrm>
                <a:off x="10312654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09" name="Circle: Hollow 78"/>
              <p:cNvSpPr/>
              <p:nvPr/>
            </p:nvSpPr>
            <p:spPr>
              <a:xfrm>
                <a:off x="11250168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324" name="Group 10"/>
            <p:cNvGrpSpPr/>
            <p:nvPr/>
          </p:nvGrpSpPr>
          <p:grpSpPr>
            <a:xfrm>
              <a:off x="-1" y="1868351"/>
              <a:ext cx="12192001" cy="941834"/>
              <a:chOff x="0" y="0"/>
              <a:chExt cx="12192000" cy="941832"/>
            </a:xfrm>
          </p:grpSpPr>
          <p:sp>
            <p:nvSpPr>
              <p:cNvPr id="311" name="Circle: Hollow 53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2" name="Circle: Hollow 54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3" name="Circle: Hollow 55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72" y="10800"/>
                    </a:moveTo>
                    <a:cubicBezTo>
                      <a:pt x="2972" y="15123"/>
                      <a:pt x="6477" y="18628"/>
                      <a:pt x="10800" y="18628"/>
                    </a:cubicBezTo>
                    <a:cubicBezTo>
                      <a:pt x="15123" y="18628"/>
                      <a:pt x="18628" y="15123"/>
                      <a:pt x="18628" y="10800"/>
                    </a:cubicBezTo>
                    <a:cubicBezTo>
                      <a:pt x="18628" y="6477"/>
                      <a:pt x="15123" y="2972"/>
                      <a:pt x="10800" y="2972"/>
                    </a:cubicBezTo>
                    <a:cubicBezTo>
                      <a:pt x="6477" y="2972"/>
                      <a:pt x="2972" y="6477"/>
                      <a:pt x="297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4" name="Circle: Hollow 56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5" name="Circle: Hollow 57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6" name="Circle: Hollow 58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7" name="Circle: Hollow 59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8" name="Circle: Hollow 60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98" y="10800"/>
                    </a:moveTo>
                    <a:cubicBezTo>
                      <a:pt x="1298" y="16048"/>
                      <a:pt x="5552" y="20302"/>
                      <a:pt x="10800" y="20302"/>
                    </a:cubicBezTo>
                    <a:cubicBezTo>
                      <a:pt x="16048" y="20302"/>
                      <a:pt x="20302" y="16048"/>
                      <a:pt x="20302" y="10800"/>
                    </a:cubicBezTo>
                    <a:cubicBezTo>
                      <a:pt x="20302" y="5552"/>
                      <a:pt x="16048" y="1298"/>
                      <a:pt x="10800" y="1298"/>
                    </a:cubicBezTo>
                    <a:cubicBezTo>
                      <a:pt x="5552" y="1298"/>
                      <a:pt x="1298" y="5552"/>
                      <a:pt x="129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19" name="Circle: Hollow 61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366" y="10800"/>
                    </a:moveTo>
                    <a:cubicBezTo>
                      <a:pt x="5366" y="13801"/>
                      <a:pt x="7799" y="16234"/>
                      <a:pt x="10800" y="16234"/>
                    </a:cubicBezTo>
                    <a:cubicBezTo>
                      <a:pt x="13801" y="16234"/>
                      <a:pt x="16234" y="13801"/>
                      <a:pt x="16234" y="10800"/>
                    </a:cubicBezTo>
                    <a:cubicBezTo>
                      <a:pt x="16234" y="7799"/>
                      <a:pt x="13801" y="5366"/>
                      <a:pt x="10800" y="5366"/>
                    </a:cubicBezTo>
                    <a:cubicBezTo>
                      <a:pt x="7799" y="5366"/>
                      <a:pt x="5366" y="7799"/>
                      <a:pt x="536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0" name="Circle: Hollow 62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1" name="Circle: Hollow 63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2" name="Circle: Hollow 64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3" name="Circle: Hollow 65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338" name="Group 11"/>
            <p:cNvGrpSpPr/>
            <p:nvPr/>
          </p:nvGrpSpPr>
          <p:grpSpPr>
            <a:xfrm>
              <a:off x="-1" y="2802528"/>
              <a:ext cx="12192001" cy="941833"/>
              <a:chOff x="0" y="0"/>
              <a:chExt cx="12192000" cy="941832"/>
            </a:xfrm>
          </p:grpSpPr>
          <p:sp>
            <p:nvSpPr>
              <p:cNvPr id="325" name="Circle: Hollow 40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6" name="Circle: Hollow 41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7" name="Circle: Hollow 42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8" name="Circle: Hollow 43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29" name="Circle: Hollow 44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0" name="Circle: Hollow 45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1" name="Circle: Hollow 46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2" name="Circle: Hollow 47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3" name="Circle: Hollow 48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4" name="Circle: Hollow 49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644" y="10800"/>
                    </a:moveTo>
                    <a:cubicBezTo>
                      <a:pt x="2644" y="15304"/>
                      <a:pt x="6296" y="18956"/>
                      <a:pt x="10800" y="18956"/>
                    </a:cubicBezTo>
                    <a:cubicBezTo>
                      <a:pt x="15304" y="18956"/>
                      <a:pt x="18956" y="15304"/>
                      <a:pt x="18956" y="10800"/>
                    </a:cubicBezTo>
                    <a:cubicBezTo>
                      <a:pt x="18956" y="6296"/>
                      <a:pt x="15304" y="2644"/>
                      <a:pt x="10800" y="2644"/>
                    </a:cubicBezTo>
                    <a:cubicBezTo>
                      <a:pt x="6296" y="2644"/>
                      <a:pt x="2644" y="6296"/>
                      <a:pt x="26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5" name="Circle: Hollow 50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6" name="Circle: Hollow 51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37" name="Circle: Hollow 52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352" name="Group 12"/>
            <p:cNvGrpSpPr/>
            <p:nvPr/>
          </p:nvGrpSpPr>
          <p:grpSpPr>
            <a:xfrm>
              <a:off x="-1" y="-1"/>
              <a:ext cx="12192001" cy="941834"/>
              <a:chOff x="0" y="0"/>
              <a:chExt cx="12192000" cy="941832"/>
            </a:xfrm>
          </p:grpSpPr>
          <p:sp>
            <p:nvSpPr>
              <p:cNvPr id="339" name="Circle: Hollow 27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0" name="Circle: Hollow 28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1" name="Circle: Hollow 29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2" name="Circle: Hollow 30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3" name="Circle: Hollow 31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4" name="Circle: Hollow 32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5" name="Circle: Hollow 33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6" name="Circle: Hollow 34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7" name="Circle: Hollow 35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8" name="Circle: Hollow 36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49" name="Circle: Hollow 37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0" name="Circle: Hollow 38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1" name="Circle: Hollow 39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366" name="Group 13"/>
            <p:cNvGrpSpPr/>
            <p:nvPr/>
          </p:nvGrpSpPr>
          <p:grpSpPr>
            <a:xfrm>
              <a:off x="-1" y="934175"/>
              <a:ext cx="12192001" cy="941834"/>
              <a:chOff x="0" y="0"/>
              <a:chExt cx="12192000" cy="941832"/>
            </a:xfrm>
          </p:grpSpPr>
          <p:sp>
            <p:nvSpPr>
              <p:cNvPr id="353" name="Circle: Hollow 14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4" name="Circle: Hollow 15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5" name="Circle: Hollow 16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6" name="Circle: Hollow 17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7" name="Circle: Hollow 18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8" name="Circle: Hollow 19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59" name="Circle: Hollow 20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0" name="Circle: Hollow 21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1" name="Circle: Hollow 22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2" name="Circle: Hollow 23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72" y="10800"/>
                    </a:moveTo>
                    <a:cubicBezTo>
                      <a:pt x="2972" y="15123"/>
                      <a:pt x="6477" y="18628"/>
                      <a:pt x="10800" y="18628"/>
                    </a:cubicBezTo>
                    <a:cubicBezTo>
                      <a:pt x="15123" y="18628"/>
                      <a:pt x="18628" y="15123"/>
                      <a:pt x="18628" y="10800"/>
                    </a:cubicBezTo>
                    <a:cubicBezTo>
                      <a:pt x="18628" y="6477"/>
                      <a:pt x="15123" y="2972"/>
                      <a:pt x="10800" y="2972"/>
                    </a:cubicBezTo>
                    <a:cubicBezTo>
                      <a:pt x="6477" y="2972"/>
                      <a:pt x="2972" y="6477"/>
                      <a:pt x="297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3" name="Circle: Hollow 24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324" y="10800"/>
                    </a:moveTo>
                    <a:cubicBezTo>
                      <a:pt x="5324" y="13825"/>
                      <a:pt x="7775" y="16276"/>
                      <a:pt x="10800" y="16276"/>
                    </a:cubicBezTo>
                    <a:cubicBezTo>
                      <a:pt x="13825" y="16276"/>
                      <a:pt x="16276" y="13825"/>
                      <a:pt x="16276" y="10800"/>
                    </a:cubicBezTo>
                    <a:cubicBezTo>
                      <a:pt x="16276" y="7775"/>
                      <a:pt x="13825" y="5324"/>
                      <a:pt x="10800" y="5324"/>
                    </a:cubicBezTo>
                    <a:cubicBezTo>
                      <a:pt x="7775" y="5324"/>
                      <a:pt x="5324" y="7775"/>
                      <a:pt x="532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4" name="Circle: Hollow 25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365" name="Circle: Hollow 26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sp>
        <p:nvSpPr>
          <p:cNvPr id="36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369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70" name="Text Placeholder 4"/>
          <p:cNvSpPr/>
          <p:nvPr>
            <p:ph type="body" sz="quarter" idx="13"/>
          </p:nvPr>
        </p:nvSpPr>
        <p:spPr>
          <a:xfrm>
            <a:off x="838200" y="1406752"/>
            <a:ext cx="10515600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ClrTx/>
              <a:buSzTx/>
              <a:buNone/>
              <a:defRPr i="1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371" name="Slide Number Placeholder 5"/>
          <p:cNvSpPr txBox="1"/>
          <p:nvPr/>
        </p:nvSpPr>
        <p:spPr>
          <a:xfrm>
            <a:off x="11071089" y="6600898"/>
            <a:ext cx="574602" cy="1735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r">
              <a:defRPr sz="1200">
                <a:solidFill>
                  <a:srgbClr val="ACACAF"/>
                </a:solidFill>
              </a:defRPr>
            </a:pPr>
          </a:p>
        </p:txBody>
      </p:sp>
      <p:sp>
        <p:nvSpPr>
          <p:cNvPr id="372" name="Slide Number Placeholder 5"/>
          <p:cNvSpPr txBox="1"/>
          <p:nvPr/>
        </p:nvSpPr>
        <p:spPr>
          <a:xfrm>
            <a:off x="11071089" y="6600898"/>
            <a:ext cx="574602" cy="1735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r">
              <a:defRPr sz="1200">
                <a:solidFill>
                  <a:srgbClr val="ACACA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380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38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2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83" name="Rectangle 10"/>
          <p:cNvSpPr/>
          <p:nvPr/>
        </p:nvSpPr>
        <p:spPr>
          <a:xfrm>
            <a:off x="306729" y="-1"/>
            <a:ext cx="295155" cy="12674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84" name="Texto del título"/>
          <p:cNvSpPr txBox="1"/>
          <p:nvPr>
            <p:ph type="title"/>
          </p:nvPr>
        </p:nvSpPr>
        <p:spPr>
          <a:xfrm>
            <a:off x="838200" y="299720"/>
            <a:ext cx="10515600" cy="1081618"/>
          </a:xfrm>
          <a:prstGeom prst="rect">
            <a:avLst/>
          </a:prstGeom>
        </p:spPr>
        <p:txBody>
          <a:bodyPr/>
          <a:lstStyle>
            <a:lvl1pPr>
              <a:defRPr i="1" sz="6000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385" name="Picture Placeholder 9"/>
          <p:cNvSpPr/>
          <p:nvPr>
            <p:ph type="pic" sz="quarter" idx="13"/>
          </p:nvPr>
        </p:nvSpPr>
        <p:spPr>
          <a:xfrm rot="5400000">
            <a:off x="763972" y="2111420"/>
            <a:ext cx="324577" cy="1761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86" name="Picture Placeholder 9"/>
          <p:cNvSpPr/>
          <p:nvPr>
            <p:ph type="pic" sz="quarter" idx="14"/>
          </p:nvPr>
        </p:nvSpPr>
        <p:spPr>
          <a:xfrm rot="5400000">
            <a:off x="763972" y="2786619"/>
            <a:ext cx="324577" cy="1761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87" name="Picture Placeholder 9"/>
          <p:cNvSpPr/>
          <p:nvPr>
            <p:ph type="pic" sz="quarter" idx="15"/>
          </p:nvPr>
        </p:nvSpPr>
        <p:spPr>
          <a:xfrm rot="5400000">
            <a:off x="763972" y="3458585"/>
            <a:ext cx="324577" cy="1761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88" name="Picture Placeholder 9"/>
          <p:cNvSpPr/>
          <p:nvPr>
            <p:ph type="pic" sz="quarter" idx="16"/>
          </p:nvPr>
        </p:nvSpPr>
        <p:spPr>
          <a:xfrm rot="5400000">
            <a:off x="763972" y="4125878"/>
            <a:ext cx="324577" cy="1761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89" name="Picture Placeholder 9"/>
          <p:cNvSpPr/>
          <p:nvPr>
            <p:ph type="pic" sz="quarter" idx="17"/>
          </p:nvPr>
        </p:nvSpPr>
        <p:spPr>
          <a:xfrm rot="5400000">
            <a:off x="763972" y="4795754"/>
            <a:ext cx="324577" cy="1761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90" name="Nivel de texto 1…"/>
          <p:cNvSpPr txBox="1"/>
          <p:nvPr>
            <p:ph type="body" sz="quarter" idx="1"/>
          </p:nvPr>
        </p:nvSpPr>
        <p:spPr>
          <a:xfrm>
            <a:off x="1305898" y="1994810"/>
            <a:ext cx="10029614" cy="409344"/>
          </a:xfrm>
          <a:prstGeom prst="rect">
            <a:avLst/>
          </a:prstGeom>
        </p:spPr>
        <p:txBody>
          <a:bodyPr anchor="ctr"/>
          <a:lstStyle>
            <a:lvl1pPr marL="114300" indent="-114300">
              <a:buFont typeface="Helvetica Neue"/>
              <a:buChar char=" "/>
              <a:defRPr sz="2800"/>
            </a:lvl1pPr>
            <a:lvl2pPr marL="647700" indent="-304800">
              <a:buFont typeface="Helvetica Neue"/>
              <a:defRPr sz="2800"/>
            </a:lvl2pPr>
            <a:lvl3pPr marL="952500" indent="-381000">
              <a:buFont typeface="Helvetica Neue"/>
              <a:defRPr sz="2800"/>
            </a:lvl3pPr>
            <a:lvl4pPr marL="1357312" indent="-500062">
              <a:buFont typeface="Helvetica Neue"/>
              <a:defRPr sz="2800"/>
            </a:lvl4pPr>
            <a:lvl5pPr>
              <a:buFont typeface="Helvetica Neue"/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91" name="Text Placeholder 23"/>
          <p:cNvSpPr/>
          <p:nvPr>
            <p:ph type="body" sz="quarter" idx="18"/>
          </p:nvPr>
        </p:nvSpPr>
        <p:spPr>
          <a:xfrm>
            <a:off x="1305897" y="2670008"/>
            <a:ext cx="10029615" cy="409344"/>
          </a:xfrm>
          <a:prstGeom prst="rect">
            <a:avLst/>
          </a:prstGeom>
        </p:spPr>
        <p:txBody>
          <a:bodyPr anchor="ctr"/>
          <a:lstStyle/>
          <a:p>
            <a:pPr marL="108585" indent="-108585" defTabSz="868680">
              <a:spcBef>
                <a:spcPts val="500"/>
              </a:spcBef>
              <a:buFont typeface="Helvetica Neue"/>
              <a:buChar char=" "/>
              <a:defRPr sz="2660"/>
            </a:pPr>
          </a:p>
        </p:txBody>
      </p:sp>
      <p:sp>
        <p:nvSpPr>
          <p:cNvPr id="392" name="Text Placeholder 23"/>
          <p:cNvSpPr/>
          <p:nvPr>
            <p:ph type="body" sz="quarter" idx="19"/>
          </p:nvPr>
        </p:nvSpPr>
        <p:spPr>
          <a:xfrm>
            <a:off x="1305897" y="3341975"/>
            <a:ext cx="10029615" cy="409344"/>
          </a:xfrm>
          <a:prstGeom prst="rect">
            <a:avLst/>
          </a:prstGeom>
        </p:spPr>
        <p:txBody>
          <a:bodyPr anchor="ctr"/>
          <a:lstStyle/>
          <a:p>
            <a:pPr marL="108585" indent="-108585" defTabSz="868680">
              <a:spcBef>
                <a:spcPts val="500"/>
              </a:spcBef>
              <a:buFont typeface="Helvetica Neue"/>
              <a:buChar char=" "/>
              <a:defRPr sz="2660"/>
            </a:pPr>
          </a:p>
        </p:txBody>
      </p:sp>
      <p:sp>
        <p:nvSpPr>
          <p:cNvPr id="393" name="Text Placeholder 23"/>
          <p:cNvSpPr/>
          <p:nvPr>
            <p:ph type="body" sz="quarter" idx="20"/>
          </p:nvPr>
        </p:nvSpPr>
        <p:spPr>
          <a:xfrm>
            <a:off x="1305897" y="4009268"/>
            <a:ext cx="10029615" cy="409344"/>
          </a:xfrm>
          <a:prstGeom prst="rect">
            <a:avLst/>
          </a:prstGeom>
        </p:spPr>
        <p:txBody>
          <a:bodyPr anchor="ctr"/>
          <a:lstStyle/>
          <a:p>
            <a:pPr marL="108585" indent="-108585" defTabSz="868680">
              <a:spcBef>
                <a:spcPts val="500"/>
              </a:spcBef>
              <a:buFont typeface="Helvetica Neue"/>
              <a:buChar char=" "/>
              <a:defRPr sz="2660"/>
            </a:pPr>
          </a:p>
        </p:txBody>
      </p:sp>
      <p:sp>
        <p:nvSpPr>
          <p:cNvPr id="394" name="Text Placeholder 23"/>
          <p:cNvSpPr/>
          <p:nvPr>
            <p:ph type="body" sz="quarter" idx="21"/>
          </p:nvPr>
        </p:nvSpPr>
        <p:spPr>
          <a:xfrm>
            <a:off x="1305897" y="4679145"/>
            <a:ext cx="10029615" cy="409344"/>
          </a:xfrm>
          <a:prstGeom prst="rect">
            <a:avLst/>
          </a:prstGeom>
        </p:spPr>
        <p:txBody>
          <a:bodyPr anchor="ctr"/>
          <a:lstStyle/>
          <a:p>
            <a:pPr marL="108585" indent="-108585" defTabSz="868680">
              <a:spcBef>
                <a:spcPts val="500"/>
              </a:spcBef>
              <a:buFont typeface="Helvetica Neue"/>
              <a:buChar char=" "/>
              <a:defRPr sz="266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402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40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4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05" name="Nivel de texto 1…"/>
          <p:cNvSpPr txBox="1"/>
          <p:nvPr>
            <p:ph type="body" sz="quarter" idx="1"/>
          </p:nvPr>
        </p:nvSpPr>
        <p:spPr>
          <a:xfrm>
            <a:off x="841247" y="2768600"/>
            <a:ext cx="5160225" cy="3140711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0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07" name="Text Placeholder 4"/>
          <p:cNvSpPr/>
          <p:nvPr>
            <p:ph type="body" sz="quarter" idx="13"/>
          </p:nvPr>
        </p:nvSpPr>
        <p:spPr>
          <a:xfrm>
            <a:off x="841247" y="2071792"/>
            <a:ext cx="5160225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408" name="Straight Connector 7"/>
          <p:cNvSpPr/>
          <p:nvPr/>
        </p:nvSpPr>
        <p:spPr>
          <a:xfrm>
            <a:off x="841247" y="2543965"/>
            <a:ext cx="5157216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09" name="Text Placeholder 4"/>
          <p:cNvSpPr/>
          <p:nvPr>
            <p:ph type="body" sz="quarter" idx="14"/>
          </p:nvPr>
        </p:nvSpPr>
        <p:spPr>
          <a:xfrm>
            <a:off x="6565958" y="2071792"/>
            <a:ext cx="5158233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410" name="Straight Connector 11"/>
          <p:cNvSpPr/>
          <p:nvPr/>
        </p:nvSpPr>
        <p:spPr>
          <a:xfrm>
            <a:off x="6565958" y="2543965"/>
            <a:ext cx="5157217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hree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418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41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0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21" name="Nivel de texto 1…"/>
          <p:cNvSpPr txBox="1"/>
          <p:nvPr>
            <p:ph type="body" sz="quarter" idx="1"/>
          </p:nvPr>
        </p:nvSpPr>
        <p:spPr>
          <a:xfrm>
            <a:off x="841247" y="2768600"/>
            <a:ext cx="3263393" cy="3140711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22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23" name="Text Placeholder 4"/>
          <p:cNvSpPr/>
          <p:nvPr>
            <p:ph type="body" sz="quarter" idx="13"/>
          </p:nvPr>
        </p:nvSpPr>
        <p:spPr>
          <a:xfrm>
            <a:off x="841248" y="2071792"/>
            <a:ext cx="3263392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424" name="Straight Connector 7"/>
          <p:cNvSpPr/>
          <p:nvPr/>
        </p:nvSpPr>
        <p:spPr>
          <a:xfrm>
            <a:off x="861059" y="2543965"/>
            <a:ext cx="3220778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25" name="Text Placeholder 4"/>
          <p:cNvSpPr/>
          <p:nvPr>
            <p:ph type="body" sz="quarter" idx="14"/>
          </p:nvPr>
        </p:nvSpPr>
        <p:spPr>
          <a:xfrm>
            <a:off x="4651247" y="2071792"/>
            <a:ext cx="3263393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426" name="Straight Connector 11"/>
          <p:cNvSpPr/>
          <p:nvPr/>
        </p:nvSpPr>
        <p:spPr>
          <a:xfrm>
            <a:off x="4671059" y="2543965"/>
            <a:ext cx="3220777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27" name="Text Placeholder 4"/>
          <p:cNvSpPr/>
          <p:nvPr>
            <p:ph type="body" sz="quarter" idx="15"/>
          </p:nvPr>
        </p:nvSpPr>
        <p:spPr>
          <a:xfrm>
            <a:off x="8476825" y="2071792"/>
            <a:ext cx="3263395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428" name="Straight Connector 14"/>
          <p:cNvSpPr/>
          <p:nvPr/>
        </p:nvSpPr>
        <p:spPr>
          <a:xfrm>
            <a:off x="8496638" y="2543965"/>
            <a:ext cx="3220777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ur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436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43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8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39" name="Nivel de texto 1…"/>
          <p:cNvSpPr txBox="1"/>
          <p:nvPr>
            <p:ph type="body" sz="quarter" idx="1"/>
          </p:nvPr>
        </p:nvSpPr>
        <p:spPr>
          <a:xfrm>
            <a:off x="841247" y="2768600"/>
            <a:ext cx="2298194" cy="31407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604157" indent="-261257">
              <a:defRPr sz="2400"/>
            </a:lvl2pPr>
            <a:lvl3pPr marL="898071" indent="-326571">
              <a:defRPr sz="2400"/>
            </a:lvl3pPr>
            <a:lvl4pPr marL="1285875" indent="-428625">
              <a:defRPr sz="2400"/>
            </a:lvl4pPr>
            <a:lvl5pPr>
              <a:defRPr sz="2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40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41" name="Text Placeholder 4"/>
          <p:cNvSpPr/>
          <p:nvPr>
            <p:ph type="body" sz="quarter" idx="13"/>
          </p:nvPr>
        </p:nvSpPr>
        <p:spPr>
          <a:xfrm>
            <a:off x="841247" y="2071792"/>
            <a:ext cx="2298194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442" name="Straight Connector 7"/>
          <p:cNvSpPr/>
          <p:nvPr/>
        </p:nvSpPr>
        <p:spPr>
          <a:xfrm>
            <a:off x="861060" y="2543965"/>
            <a:ext cx="2288682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43" name="Text Placeholder 4"/>
          <p:cNvSpPr/>
          <p:nvPr>
            <p:ph type="body" sz="quarter" idx="14"/>
          </p:nvPr>
        </p:nvSpPr>
        <p:spPr>
          <a:xfrm>
            <a:off x="3686047" y="2071792"/>
            <a:ext cx="2298193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444" name="Straight Connector 15"/>
          <p:cNvSpPr/>
          <p:nvPr/>
        </p:nvSpPr>
        <p:spPr>
          <a:xfrm>
            <a:off x="3705859" y="2543965"/>
            <a:ext cx="2288682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45" name="Text Placeholder 4"/>
          <p:cNvSpPr/>
          <p:nvPr>
            <p:ph type="body" sz="quarter" idx="15"/>
          </p:nvPr>
        </p:nvSpPr>
        <p:spPr>
          <a:xfrm>
            <a:off x="6550659" y="2071792"/>
            <a:ext cx="2298193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446" name="Straight Connector 18"/>
          <p:cNvSpPr/>
          <p:nvPr/>
        </p:nvSpPr>
        <p:spPr>
          <a:xfrm>
            <a:off x="6570471" y="2543965"/>
            <a:ext cx="2288682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47" name="Text Placeholder 4"/>
          <p:cNvSpPr/>
          <p:nvPr>
            <p:ph type="body" sz="quarter" idx="16"/>
          </p:nvPr>
        </p:nvSpPr>
        <p:spPr>
          <a:xfrm>
            <a:off x="9436099" y="2071792"/>
            <a:ext cx="2298194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448" name="Straight Connector 21"/>
          <p:cNvSpPr/>
          <p:nvPr/>
        </p:nvSpPr>
        <p:spPr>
          <a:xfrm>
            <a:off x="9455911" y="2543965"/>
            <a:ext cx="2288682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57" name="Nivel de texto 1…"/>
          <p:cNvSpPr txBox="1"/>
          <p:nvPr>
            <p:ph type="body" sz="quarter" idx="1"/>
          </p:nvPr>
        </p:nvSpPr>
        <p:spPr>
          <a:xfrm>
            <a:off x="841247" y="1874520"/>
            <a:ext cx="3263393" cy="4028569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465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46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67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68" name="Texto del título"/>
          <p:cNvSpPr txBox="1"/>
          <p:nvPr>
            <p:ph type="title"/>
          </p:nvPr>
        </p:nvSpPr>
        <p:spPr>
          <a:xfrm>
            <a:off x="1409700" y="902208"/>
            <a:ext cx="9372600" cy="2871217"/>
          </a:xfrm>
          <a:prstGeom prst="rect">
            <a:avLst/>
          </a:prstGeom>
        </p:spPr>
        <p:txBody>
          <a:bodyPr/>
          <a:lstStyle>
            <a:lvl1pPr algn="ctr"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469" name="Nivel de texto 1…"/>
          <p:cNvSpPr txBox="1"/>
          <p:nvPr>
            <p:ph type="body" sz="quarter" idx="1"/>
          </p:nvPr>
        </p:nvSpPr>
        <p:spPr>
          <a:xfrm>
            <a:off x="1408175" y="4427220"/>
            <a:ext cx="9372601" cy="4754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4572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9144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13716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18288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grpSp>
        <p:nvGrpSpPr>
          <p:cNvPr id="473" name="Group 6"/>
          <p:cNvGrpSpPr/>
          <p:nvPr/>
        </p:nvGrpSpPr>
        <p:grpSpPr>
          <a:xfrm>
            <a:off x="5661659" y="3771657"/>
            <a:ext cx="868679" cy="225611"/>
            <a:chOff x="0" y="0"/>
            <a:chExt cx="868677" cy="225609"/>
          </a:xfrm>
        </p:grpSpPr>
        <p:sp>
          <p:nvSpPr>
            <p:cNvPr id="470" name="Straight Connector 4"/>
            <p:cNvSpPr/>
            <p:nvPr/>
          </p:nvSpPr>
          <p:spPr>
            <a:xfrm>
              <a:off x="0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71" name="Oval 5"/>
            <p:cNvSpPr/>
            <p:nvPr/>
          </p:nvSpPr>
          <p:spPr>
            <a:xfrm rot="16200000">
              <a:off x="321533" y="-1"/>
              <a:ext cx="225611" cy="225610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72" name="Straight Connector 7"/>
            <p:cNvSpPr/>
            <p:nvPr/>
          </p:nvSpPr>
          <p:spPr>
            <a:xfrm>
              <a:off x="547143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481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48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83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84" name="Texto del título"/>
          <p:cNvSpPr txBox="1"/>
          <p:nvPr>
            <p:ph type="title"/>
          </p:nvPr>
        </p:nvSpPr>
        <p:spPr>
          <a:xfrm>
            <a:off x="1409700" y="902208"/>
            <a:ext cx="9372600" cy="2871217"/>
          </a:xfrm>
          <a:prstGeom prst="rect">
            <a:avLst/>
          </a:prstGeom>
        </p:spPr>
        <p:txBody>
          <a:bodyPr/>
          <a:lstStyle>
            <a:lvl1pPr algn="ctr"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485" name="Nivel de texto 1…"/>
          <p:cNvSpPr txBox="1"/>
          <p:nvPr>
            <p:ph type="body" sz="quarter" idx="1"/>
          </p:nvPr>
        </p:nvSpPr>
        <p:spPr>
          <a:xfrm>
            <a:off x="1408175" y="4427220"/>
            <a:ext cx="9372601" cy="4754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4572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9144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13716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18288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grpSp>
        <p:nvGrpSpPr>
          <p:cNvPr id="489" name="Group 12"/>
          <p:cNvGrpSpPr/>
          <p:nvPr/>
        </p:nvGrpSpPr>
        <p:grpSpPr>
          <a:xfrm>
            <a:off x="5661659" y="3771657"/>
            <a:ext cx="868679" cy="225611"/>
            <a:chOff x="0" y="0"/>
            <a:chExt cx="868677" cy="225609"/>
          </a:xfrm>
        </p:grpSpPr>
        <p:sp>
          <p:nvSpPr>
            <p:cNvPr id="486" name="Straight Connector 13"/>
            <p:cNvSpPr/>
            <p:nvPr/>
          </p:nvSpPr>
          <p:spPr>
            <a:xfrm>
              <a:off x="0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87" name="Oval 14"/>
            <p:cNvSpPr/>
            <p:nvPr/>
          </p:nvSpPr>
          <p:spPr>
            <a:xfrm rot="16200000">
              <a:off x="321533" y="-1"/>
              <a:ext cx="225611" cy="225610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88" name="Straight Connector 15"/>
            <p:cNvSpPr/>
            <p:nvPr/>
          </p:nvSpPr>
          <p:spPr>
            <a:xfrm>
              <a:off x="547143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497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49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99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00" name="Texto del título"/>
          <p:cNvSpPr txBox="1"/>
          <p:nvPr>
            <p:ph type="title"/>
          </p:nvPr>
        </p:nvSpPr>
        <p:spPr>
          <a:xfrm>
            <a:off x="1409700" y="902208"/>
            <a:ext cx="9372600" cy="2871217"/>
          </a:xfrm>
          <a:prstGeom prst="rect">
            <a:avLst/>
          </a:prstGeom>
        </p:spPr>
        <p:txBody>
          <a:bodyPr/>
          <a:lstStyle>
            <a:lvl1pPr algn="ctr"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501" name="Nivel de texto 1…"/>
          <p:cNvSpPr txBox="1"/>
          <p:nvPr>
            <p:ph type="body" sz="quarter" idx="1"/>
          </p:nvPr>
        </p:nvSpPr>
        <p:spPr>
          <a:xfrm>
            <a:off x="1408175" y="4427220"/>
            <a:ext cx="9372601" cy="4754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4572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9144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13716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18288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grpSp>
        <p:nvGrpSpPr>
          <p:cNvPr id="505" name="Group 12"/>
          <p:cNvGrpSpPr/>
          <p:nvPr/>
        </p:nvGrpSpPr>
        <p:grpSpPr>
          <a:xfrm>
            <a:off x="5661659" y="3771657"/>
            <a:ext cx="868679" cy="225611"/>
            <a:chOff x="0" y="0"/>
            <a:chExt cx="868677" cy="225609"/>
          </a:xfrm>
        </p:grpSpPr>
        <p:sp>
          <p:nvSpPr>
            <p:cNvPr id="502" name="Straight Connector 13"/>
            <p:cNvSpPr/>
            <p:nvPr/>
          </p:nvSpPr>
          <p:spPr>
            <a:xfrm>
              <a:off x="0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03" name="Oval 14"/>
            <p:cNvSpPr/>
            <p:nvPr/>
          </p:nvSpPr>
          <p:spPr>
            <a:xfrm rot="16200000">
              <a:off x="321533" y="-1"/>
              <a:ext cx="225611" cy="225610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04" name="Straight Connector 15"/>
            <p:cNvSpPr/>
            <p:nvPr/>
          </p:nvSpPr>
          <p:spPr>
            <a:xfrm>
              <a:off x="547143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27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2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30" name="Texto del título"/>
          <p:cNvSpPr txBox="1"/>
          <p:nvPr>
            <p:ph type="title"/>
          </p:nvPr>
        </p:nvSpPr>
        <p:spPr>
          <a:xfrm>
            <a:off x="838200" y="2045865"/>
            <a:ext cx="10515600" cy="2045786"/>
          </a:xfrm>
          <a:prstGeom prst="rect">
            <a:avLst/>
          </a:prstGeom>
        </p:spPr>
        <p:txBody>
          <a:bodyPr/>
          <a:lstStyle>
            <a:lvl1pPr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31" name="Nivel de texto 1…"/>
          <p:cNvSpPr txBox="1"/>
          <p:nvPr>
            <p:ph type="body" sz="quarter" idx="1"/>
          </p:nvPr>
        </p:nvSpPr>
        <p:spPr>
          <a:xfrm>
            <a:off x="838200" y="4277628"/>
            <a:ext cx="10515600" cy="360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32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527" y="5326150"/>
            <a:ext cx="2276375" cy="576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513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51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15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16" name="Texto del título"/>
          <p:cNvSpPr txBox="1"/>
          <p:nvPr>
            <p:ph type="title"/>
          </p:nvPr>
        </p:nvSpPr>
        <p:spPr>
          <a:xfrm>
            <a:off x="1409700" y="902208"/>
            <a:ext cx="9372600" cy="2871217"/>
          </a:xfrm>
          <a:prstGeom prst="rect">
            <a:avLst/>
          </a:prstGeom>
        </p:spPr>
        <p:txBody>
          <a:bodyPr/>
          <a:lstStyle>
            <a:lvl1pPr algn="ctr"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517" name="Nivel de texto 1…"/>
          <p:cNvSpPr txBox="1"/>
          <p:nvPr>
            <p:ph type="body" sz="quarter" idx="1"/>
          </p:nvPr>
        </p:nvSpPr>
        <p:spPr>
          <a:xfrm>
            <a:off x="1408175" y="4427220"/>
            <a:ext cx="9372601" cy="4754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4572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9144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13716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18288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grpSp>
        <p:nvGrpSpPr>
          <p:cNvPr id="521" name="Group 12"/>
          <p:cNvGrpSpPr/>
          <p:nvPr/>
        </p:nvGrpSpPr>
        <p:grpSpPr>
          <a:xfrm>
            <a:off x="5661659" y="3771657"/>
            <a:ext cx="868679" cy="225611"/>
            <a:chOff x="0" y="0"/>
            <a:chExt cx="868677" cy="225609"/>
          </a:xfrm>
        </p:grpSpPr>
        <p:sp>
          <p:nvSpPr>
            <p:cNvPr id="518" name="Straight Connector 13"/>
            <p:cNvSpPr/>
            <p:nvPr/>
          </p:nvSpPr>
          <p:spPr>
            <a:xfrm>
              <a:off x="0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519" name="Oval 14"/>
            <p:cNvSpPr/>
            <p:nvPr/>
          </p:nvSpPr>
          <p:spPr>
            <a:xfrm rot="16200000">
              <a:off x="321533" y="-1"/>
              <a:ext cx="225611" cy="225610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20" name="Straight Connector 15"/>
            <p:cNvSpPr/>
            <p:nvPr/>
          </p:nvSpPr>
          <p:spPr>
            <a:xfrm>
              <a:off x="547143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529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53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1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32" name="Nivel de texto 1…"/>
          <p:cNvSpPr txBox="1"/>
          <p:nvPr>
            <p:ph type="body" idx="1"/>
          </p:nvPr>
        </p:nvSpPr>
        <p:spPr>
          <a:xfrm>
            <a:off x="462280" y="1315779"/>
            <a:ext cx="11267441" cy="3557899"/>
          </a:xfrm>
          <a:prstGeom prst="rect">
            <a:avLst/>
          </a:prstGeom>
        </p:spPr>
        <p:txBody>
          <a:bodyPr anchor="b"/>
          <a:lstStyle>
            <a:lvl1pPr marL="288925" indent="-174625">
              <a:lnSpc>
                <a:spcPct val="90000"/>
              </a:lnSpc>
              <a:buFont typeface="Helvetica Neue"/>
              <a:buChar char=" "/>
              <a:defRPr i="1" sz="6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228600" indent="0">
              <a:lnSpc>
                <a:spcPct val="90000"/>
              </a:lnSpc>
              <a:buFont typeface="Helvetica Neue"/>
              <a:buChar char=" "/>
              <a:defRPr i="1" sz="6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87928" indent="-816428">
              <a:lnSpc>
                <a:spcPct val="90000"/>
              </a:lnSpc>
              <a:buFont typeface="Helvetica Neue"/>
              <a:defRPr i="1" sz="6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928812" indent="-1071562">
              <a:lnSpc>
                <a:spcPct val="90000"/>
              </a:lnSpc>
              <a:buFont typeface="Helvetica Neue"/>
              <a:defRPr i="1" sz="6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90000"/>
              </a:lnSpc>
              <a:buFont typeface="Helvetica Neue"/>
              <a:defRPr i="1" sz="6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540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54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2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43" name="Picture Placeholder 3"/>
          <p:cNvSpPr/>
          <p:nvPr>
            <p:ph type="pic" idx="13"/>
          </p:nvPr>
        </p:nvSpPr>
        <p:spPr>
          <a:xfrm>
            <a:off x="0" y="0"/>
            <a:ext cx="12188953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44" name="Nivel de texto 1…"/>
          <p:cNvSpPr txBox="1"/>
          <p:nvPr>
            <p:ph type="body" idx="1"/>
          </p:nvPr>
        </p:nvSpPr>
        <p:spPr>
          <a:xfrm>
            <a:off x="7141464" y="0"/>
            <a:ext cx="5056633" cy="6858000"/>
          </a:xfrm>
          <a:prstGeom prst="rect">
            <a:avLst/>
          </a:prstGeom>
          <a:gradFill>
            <a:gsLst>
              <a:gs pos="0">
                <a:srgbClr val="000000">
                  <a:alpha val="75000"/>
                </a:srgbClr>
              </a:gs>
              <a:gs pos="23200">
                <a:srgbClr val="000000">
                  <a:alpha val="85000"/>
                </a:srgbClr>
              </a:gs>
              <a:gs pos="100000">
                <a:srgbClr val="000000">
                  <a:alpha val="73000"/>
                </a:srgbClr>
              </a:gs>
            </a:gsLst>
            <a:lin ang="2700000"/>
          </a:gradFill>
        </p:spPr>
        <p:txBody>
          <a:bodyPr lIns="45719" tIns="45719" rIns="45719" bIns="45719"/>
          <a:lstStyle>
            <a:lvl1pPr marL="173037" indent="-173037">
              <a:buFont typeface="Helvetica Neue"/>
              <a:buChar char=" "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43951" indent="-597876">
              <a:buFont typeface="Helvetica Neue"/>
              <a:buChar char=" "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034142" indent="-462642">
              <a:buFont typeface="Helvetica Neue"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464468" indent="-607218">
              <a:buFont typeface="Helvetica Neue"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buFont typeface="Helvetica Neue"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552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55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4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55" name="Picture Placeholder 3"/>
          <p:cNvSpPr/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56" name="Nivel de texto 1…"/>
          <p:cNvSpPr txBox="1"/>
          <p:nvPr>
            <p:ph type="body" sz="half" idx="1"/>
          </p:nvPr>
        </p:nvSpPr>
        <p:spPr>
          <a:xfrm>
            <a:off x="0" y="5230367"/>
            <a:ext cx="12188953" cy="1627633"/>
          </a:xfrm>
          <a:prstGeom prst="rect">
            <a:avLst/>
          </a:prstGeom>
          <a:gradFill>
            <a:gsLst>
              <a:gs pos="0">
                <a:srgbClr val="000000">
                  <a:alpha val="75000"/>
                </a:srgbClr>
              </a:gs>
              <a:gs pos="23200">
                <a:srgbClr val="000000">
                  <a:alpha val="85000"/>
                </a:srgbClr>
              </a:gs>
              <a:gs pos="100000">
                <a:srgbClr val="000000">
                  <a:alpha val="73000"/>
                </a:srgbClr>
              </a:gs>
            </a:gsLst>
            <a:lin ang="2700000"/>
          </a:gradFill>
        </p:spPr>
        <p:txBody>
          <a:bodyPr lIns="45719" tIns="45719" rIns="45719" bIns="45719"/>
          <a:lstStyle>
            <a:lvl1pPr>
              <a:lnSpc>
                <a:spcPct val="85000"/>
              </a:lnSpc>
              <a:buFont typeface="Helvetica Neue"/>
              <a:buChar char=" "/>
              <a:defRPr b="1" sz="3600">
                <a:solidFill>
                  <a:srgbClr val="FFFFFF"/>
                </a:solidFill>
              </a:defRPr>
            </a:lvl1pPr>
            <a:lvl2pPr marL="0" indent="346075">
              <a:lnSpc>
                <a:spcPct val="85000"/>
              </a:lnSpc>
              <a:buSzTx/>
              <a:buFont typeface="Helvetica Neue"/>
              <a:buNone/>
              <a:defRPr b="1" sz="3600">
                <a:solidFill>
                  <a:srgbClr val="FFFFFF"/>
                </a:solidFill>
              </a:defRPr>
            </a:lvl2pPr>
            <a:lvl3pPr marL="1061357" indent="-489857">
              <a:lnSpc>
                <a:spcPct val="85000"/>
              </a:lnSpc>
              <a:buFont typeface="Helvetica Neue"/>
              <a:defRPr b="1" sz="3600">
                <a:solidFill>
                  <a:srgbClr val="FFFFFF"/>
                </a:solidFill>
              </a:defRPr>
            </a:lvl3pPr>
            <a:lvl4pPr marL="1500187" indent="-642937">
              <a:lnSpc>
                <a:spcPct val="85000"/>
              </a:lnSpc>
              <a:buFont typeface="Helvetica Neue"/>
              <a:defRPr b="1" sz="3600">
                <a:solidFill>
                  <a:srgbClr val="FFFFFF"/>
                </a:solidFill>
              </a:defRPr>
            </a:lvl4pPr>
            <a:lvl5pPr>
              <a:lnSpc>
                <a:spcPct val="85000"/>
              </a:lnSpc>
              <a:buFont typeface="Helvetica Neue"/>
              <a:defRPr b="1" sz="3600">
                <a:solidFill>
                  <a:srgbClr val="FFFFFF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564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56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66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67" name="Picture Placeholder 3"/>
          <p:cNvSpPr/>
          <p:nvPr>
            <p:ph type="pic" idx="13"/>
          </p:nvPr>
        </p:nvSpPr>
        <p:spPr>
          <a:xfrm>
            <a:off x="-45720" y="-25719"/>
            <a:ext cx="12283441" cy="690943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575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57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77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78" name="Rectangle 22"/>
          <p:cNvSpPr/>
          <p:nvPr/>
        </p:nvSpPr>
        <p:spPr>
          <a:xfrm>
            <a:off x="838200" y="1879599"/>
            <a:ext cx="5161730" cy="3140712"/>
          </a:xfrm>
          <a:prstGeom prst="rect">
            <a:avLst/>
          </a:prstGeom>
          <a:solidFill>
            <a:srgbClr val="E7E7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79" name="Nivel de texto 1…"/>
          <p:cNvSpPr txBox="1"/>
          <p:nvPr>
            <p:ph type="body" sz="quarter" idx="1"/>
          </p:nvPr>
        </p:nvSpPr>
        <p:spPr>
          <a:xfrm>
            <a:off x="841247" y="1879600"/>
            <a:ext cx="5158683" cy="3140711"/>
          </a:xfrm>
          <a:prstGeom prst="rect">
            <a:avLst/>
          </a:prstGeom>
          <a:ln w="9525">
            <a:solidFill>
              <a:srgbClr val="B3B3B3"/>
            </a:solidFill>
            <a:round/>
          </a:ln>
        </p:spPr>
        <p:txBody>
          <a:bodyPr anchor="ctr"/>
          <a:lstStyle>
            <a:lvl1pPr marL="0" indent="0" algn="ctr">
              <a:buClrTx/>
              <a:buSzTx/>
              <a:buNone/>
            </a:lvl1pPr>
            <a:lvl2pPr algn="ctr">
              <a:buClrTx/>
            </a:lvl2pPr>
            <a:lvl3pPr algn="ctr">
              <a:buClrTx/>
            </a:lvl3pPr>
            <a:lvl4pPr algn="ctr">
              <a:buClrTx/>
            </a:lvl4pPr>
            <a:lvl5pPr algn="ctr">
              <a:buClrTx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0" name="Rectangle 23"/>
          <p:cNvSpPr/>
          <p:nvPr/>
        </p:nvSpPr>
        <p:spPr>
          <a:xfrm>
            <a:off x="6584753" y="1879599"/>
            <a:ext cx="5091322" cy="3140712"/>
          </a:xfrm>
          <a:prstGeom prst="rect">
            <a:avLst/>
          </a:prstGeom>
          <a:solidFill>
            <a:srgbClr val="E7E7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81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82" name="Text Placeholder 4"/>
          <p:cNvSpPr/>
          <p:nvPr>
            <p:ph type="body" sz="quarter" idx="13"/>
          </p:nvPr>
        </p:nvSpPr>
        <p:spPr>
          <a:xfrm>
            <a:off x="841247" y="5206153"/>
            <a:ext cx="5158683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5000"/>
              </a:lnSpc>
              <a:buClrTx/>
              <a:buSzTx/>
              <a:buNone/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583" name="Text Placeholder 4"/>
          <p:cNvSpPr/>
          <p:nvPr>
            <p:ph type="body" sz="quarter" idx="14"/>
          </p:nvPr>
        </p:nvSpPr>
        <p:spPr>
          <a:xfrm>
            <a:off x="6585770" y="5206153"/>
            <a:ext cx="5090305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5000"/>
              </a:lnSpc>
              <a:buClrTx/>
              <a:buSzTx/>
              <a:buNone/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hre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591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59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93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94" name="Rectangle 9"/>
          <p:cNvSpPr/>
          <p:nvPr/>
        </p:nvSpPr>
        <p:spPr>
          <a:xfrm>
            <a:off x="838199" y="1879599"/>
            <a:ext cx="3266442" cy="3140712"/>
          </a:xfrm>
          <a:prstGeom prst="rect">
            <a:avLst/>
          </a:prstGeom>
          <a:solidFill>
            <a:srgbClr val="E7E7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95" name="Rectangle 12"/>
          <p:cNvSpPr/>
          <p:nvPr/>
        </p:nvSpPr>
        <p:spPr>
          <a:xfrm>
            <a:off x="4648199" y="1879599"/>
            <a:ext cx="3266442" cy="3140712"/>
          </a:xfrm>
          <a:prstGeom prst="rect">
            <a:avLst/>
          </a:prstGeom>
          <a:solidFill>
            <a:srgbClr val="E7E7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96" name="Rectangle 14"/>
          <p:cNvSpPr/>
          <p:nvPr/>
        </p:nvSpPr>
        <p:spPr>
          <a:xfrm>
            <a:off x="8476825" y="1879599"/>
            <a:ext cx="3266442" cy="3140712"/>
          </a:xfrm>
          <a:prstGeom prst="rect">
            <a:avLst/>
          </a:prstGeom>
          <a:solidFill>
            <a:srgbClr val="E7E7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97" name="Nivel de texto 1…"/>
          <p:cNvSpPr txBox="1"/>
          <p:nvPr>
            <p:ph type="body" sz="quarter" idx="1"/>
          </p:nvPr>
        </p:nvSpPr>
        <p:spPr>
          <a:xfrm>
            <a:off x="841247" y="1879600"/>
            <a:ext cx="3263393" cy="3140711"/>
          </a:xfrm>
          <a:prstGeom prst="rect">
            <a:avLst/>
          </a:prstGeom>
          <a:ln w="9525">
            <a:solidFill>
              <a:srgbClr val="B3B3B3"/>
            </a:solidFill>
            <a:round/>
          </a:ln>
        </p:spPr>
        <p:txBody>
          <a:bodyPr anchor="ctr"/>
          <a:lstStyle>
            <a:lvl1pPr marL="0" indent="0" algn="ctr">
              <a:buClrTx/>
              <a:buSzTx/>
              <a:buNone/>
            </a:lvl1pPr>
            <a:lvl2pPr algn="ctr">
              <a:buClrTx/>
            </a:lvl2pPr>
            <a:lvl3pPr algn="ctr">
              <a:buClrTx/>
            </a:lvl3pPr>
            <a:lvl4pPr algn="ctr">
              <a:buClrTx/>
            </a:lvl4pPr>
            <a:lvl5pPr algn="ctr">
              <a:buClrTx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9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99" name="Text Placeholder 4"/>
          <p:cNvSpPr/>
          <p:nvPr>
            <p:ph type="body" sz="quarter" idx="13"/>
          </p:nvPr>
        </p:nvSpPr>
        <p:spPr>
          <a:xfrm>
            <a:off x="841248" y="5206153"/>
            <a:ext cx="3263392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5000"/>
              </a:lnSpc>
              <a:buClrTx/>
              <a:buSzTx/>
              <a:buNone/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600" name="Text Placeholder 4"/>
          <p:cNvSpPr/>
          <p:nvPr>
            <p:ph type="body" sz="quarter" idx="14"/>
          </p:nvPr>
        </p:nvSpPr>
        <p:spPr>
          <a:xfrm>
            <a:off x="4651247" y="5206153"/>
            <a:ext cx="3263393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5000"/>
              </a:lnSpc>
              <a:buClrTx/>
              <a:buSzTx/>
              <a:buNone/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601" name="Text Placeholder 4"/>
          <p:cNvSpPr/>
          <p:nvPr>
            <p:ph type="body" sz="quarter" idx="15"/>
          </p:nvPr>
        </p:nvSpPr>
        <p:spPr>
          <a:xfrm>
            <a:off x="8476825" y="5206153"/>
            <a:ext cx="3263395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5000"/>
              </a:lnSpc>
              <a:buClrTx/>
              <a:buSzTx/>
              <a:buNone/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609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61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11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12" name="Straight Connector 13"/>
          <p:cNvSpPr/>
          <p:nvPr/>
        </p:nvSpPr>
        <p:spPr>
          <a:xfrm flipH="1">
            <a:off x="4092454" y="0"/>
            <a:ext cx="1" cy="685800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13" name="Straight Connector 14"/>
          <p:cNvSpPr/>
          <p:nvPr/>
        </p:nvSpPr>
        <p:spPr>
          <a:xfrm flipH="1">
            <a:off x="6974337" y="0"/>
            <a:ext cx="1" cy="685800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14" name="Straight Connector 15"/>
          <p:cNvSpPr/>
          <p:nvPr/>
        </p:nvSpPr>
        <p:spPr>
          <a:xfrm>
            <a:off x="9434428" y="2079812"/>
            <a:ext cx="1" cy="247869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15" name="Straight Connector 18"/>
          <p:cNvSpPr/>
          <p:nvPr/>
        </p:nvSpPr>
        <p:spPr>
          <a:xfrm flipH="1" flipV="1">
            <a:off x="0" y="2545845"/>
            <a:ext cx="4092455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16" name="Straight Connector 20"/>
          <p:cNvSpPr/>
          <p:nvPr/>
        </p:nvSpPr>
        <p:spPr>
          <a:xfrm flipH="1" flipV="1">
            <a:off x="166530" y="4558982"/>
            <a:ext cx="3925926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17" name="Straight Connector 21"/>
          <p:cNvSpPr/>
          <p:nvPr/>
        </p:nvSpPr>
        <p:spPr>
          <a:xfrm flipH="1" flipV="1">
            <a:off x="6988757" y="2094077"/>
            <a:ext cx="5203244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18" name="Straight Connector 23"/>
          <p:cNvSpPr/>
          <p:nvPr/>
        </p:nvSpPr>
        <p:spPr>
          <a:xfrm flipH="1" flipV="1">
            <a:off x="6980290" y="4558501"/>
            <a:ext cx="5211711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19" name="Straight Connector 24"/>
          <p:cNvSpPr/>
          <p:nvPr/>
        </p:nvSpPr>
        <p:spPr>
          <a:xfrm flipH="1">
            <a:off x="4092454" y="3442713"/>
            <a:ext cx="2896303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20" name="Nivel de texto 1…"/>
          <p:cNvSpPr txBox="1"/>
          <p:nvPr>
            <p:ph type="body" sz="quarter" idx="1"/>
          </p:nvPr>
        </p:nvSpPr>
        <p:spPr>
          <a:xfrm>
            <a:off x="1" y="0"/>
            <a:ext cx="4092455" cy="2545846"/>
          </a:xfrm>
          <a:prstGeom prst="rect">
            <a:avLst/>
          </a:prstGeom>
          <a:solidFill>
            <a:srgbClr val="E7E7E8"/>
          </a:solidFill>
          <a:ln w="9525">
            <a:solidFill>
              <a:srgbClr val="B3B3B3"/>
            </a:solidFill>
            <a:round/>
          </a:ln>
        </p:spPr>
        <p:txBody>
          <a:bodyPr anchor="ctr"/>
          <a:lstStyle>
            <a:lvl1pPr marL="0" indent="0" algn="ctr">
              <a:buClrTx/>
              <a:buSzTx/>
              <a:buNone/>
            </a:lvl1pPr>
            <a:lvl2pPr marL="0" indent="342900" algn="ctr">
              <a:buClrTx/>
              <a:buSzTx/>
              <a:buNone/>
            </a:lvl2pPr>
            <a:lvl3pPr marL="0" indent="571500" algn="ctr">
              <a:buClrTx/>
              <a:buSzTx/>
              <a:buNone/>
            </a:lvl3pPr>
            <a:lvl4pPr marL="0" indent="857250" algn="ctr">
              <a:buClrTx/>
              <a:buSzTx/>
              <a:buNone/>
            </a:lvl4pPr>
            <a:lvl5pPr algn="ctr">
              <a:buClrTx/>
              <a:buSzTx/>
              <a:buNone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arge Statement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628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62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0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31" name="Texto del título"/>
          <p:cNvSpPr txBox="1"/>
          <p:nvPr>
            <p:ph type="title"/>
          </p:nvPr>
        </p:nvSpPr>
        <p:spPr>
          <a:xfrm>
            <a:off x="1409700" y="1517964"/>
            <a:ext cx="9372600" cy="3822073"/>
          </a:xfrm>
          <a:prstGeom prst="rect">
            <a:avLst/>
          </a:prstGeom>
        </p:spPr>
        <p:txBody>
          <a:bodyPr anchor="t"/>
          <a:lstStyle>
            <a:lvl1pPr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arge Statement_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39" name="Texto del título"/>
          <p:cNvSpPr txBox="1"/>
          <p:nvPr>
            <p:ph type="title"/>
          </p:nvPr>
        </p:nvSpPr>
        <p:spPr>
          <a:xfrm>
            <a:off x="1409700" y="1517964"/>
            <a:ext cx="9372600" cy="3822073"/>
          </a:xfrm>
          <a:prstGeom prst="rect">
            <a:avLst/>
          </a:prstGeom>
        </p:spPr>
        <p:txBody>
          <a:bodyPr anchor="t"/>
          <a:lstStyle>
            <a:lvl1pPr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40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4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2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43" name="Texto del título"/>
          <p:cNvSpPr txBox="1"/>
          <p:nvPr>
            <p:ph type="title"/>
          </p:nvPr>
        </p:nvSpPr>
        <p:spPr>
          <a:xfrm>
            <a:off x="838200" y="2045865"/>
            <a:ext cx="10515600" cy="2045786"/>
          </a:xfrm>
          <a:prstGeom prst="rect">
            <a:avLst/>
          </a:prstGeom>
        </p:spPr>
        <p:txBody>
          <a:bodyPr/>
          <a:lstStyle>
            <a:lvl1pPr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44" name="Nivel de texto 1…"/>
          <p:cNvSpPr txBox="1"/>
          <p:nvPr>
            <p:ph type="body" sz="quarter" idx="1"/>
          </p:nvPr>
        </p:nvSpPr>
        <p:spPr>
          <a:xfrm>
            <a:off x="838200" y="4277628"/>
            <a:ext cx="10515600" cy="360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4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527" y="5326150"/>
            <a:ext cx="2276375" cy="576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647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64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49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650" name="Rectangle 2"/>
          <p:cNvSpPr/>
          <p:nvPr/>
        </p:nvSpPr>
        <p:spPr>
          <a:xfrm>
            <a:off x="-1" y="-1"/>
            <a:ext cx="5046564" cy="6858001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763" name="Group 5"/>
          <p:cNvGrpSpPr/>
          <p:nvPr/>
        </p:nvGrpSpPr>
        <p:grpSpPr>
          <a:xfrm>
            <a:off x="-1" y="-319491"/>
            <a:ext cx="12192001" cy="7496983"/>
            <a:chOff x="0" y="0"/>
            <a:chExt cx="12192000" cy="7496981"/>
          </a:xfrm>
        </p:grpSpPr>
        <p:grpSp>
          <p:nvGrpSpPr>
            <p:cNvPr id="664" name="Group 6"/>
            <p:cNvGrpSpPr/>
            <p:nvPr/>
          </p:nvGrpSpPr>
          <p:grpSpPr>
            <a:xfrm>
              <a:off x="-1" y="5616764"/>
              <a:ext cx="12192001" cy="946044"/>
              <a:chOff x="0" y="0"/>
              <a:chExt cx="12192000" cy="946043"/>
            </a:xfrm>
          </p:grpSpPr>
          <p:sp>
            <p:nvSpPr>
              <p:cNvPr id="651" name="Circle: Hollow 105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2" name="Circle: Hollow 106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3" name="Circle: Hollow 107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4" name="Circle: Hollow 108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809" y="10800"/>
                    </a:moveTo>
                    <a:cubicBezTo>
                      <a:pt x="4809" y="14109"/>
                      <a:pt x="7491" y="16791"/>
                      <a:pt x="10800" y="16791"/>
                    </a:cubicBezTo>
                    <a:cubicBezTo>
                      <a:pt x="14109" y="16791"/>
                      <a:pt x="16791" y="14109"/>
                      <a:pt x="16791" y="10800"/>
                    </a:cubicBezTo>
                    <a:cubicBezTo>
                      <a:pt x="16791" y="7491"/>
                      <a:pt x="14109" y="4809"/>
                      <a:pt x="10800" y="4809"/>
                    </a:cubicBezTo>
                    <a:cubicBezTo>
                      <a:pt x="7491" y="4809"/>
                      <a:pt x="4809" y="7491"/>
                      <a:pt x="480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5" name="Circle: Hollow 109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6" name="Circle: Hollow 110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7" name="Circle: Hollow 111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8" name="Circle: Hollow 112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59" name="Circle: Hollow 113"/>
              <p:cNvSpPr/>
              <p:nvPr/>
            </p:nvSpPr>
            <p:spPr>
              <a:xfrm>
                <a:off x="7500111" y="4210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579" y="10800"/>
                    </a:moveTo>
                    <a:cubicBezTo>
                      <a:pt x="4579" y="14236"/>
                      <a:pt x="7364" y="17021"/>
                      <a:pt x="10800" y="17021"/>
                    </a:cubicBezTo>
                    <a:cubicBezTo>
                      <a:pt x="14236" y="17021"/>
                      <a:pt x="17021" y="14236"/>
                      <a:pt x="17021" y="10800"/>
                    </a:cubicBezTo>
                    <a:cubicBezTo>
                      <a:pt x="17021" y="7364"/>
                      <a:pt x="14236" y="4579"/>
                      <a:pt x="10800" y="4579"/>
                    </a:cubicBezTo>
                    <a:cubicBezTo>
                      <a:pt x="7364" y="4579"/>
                      <a:pt x="4579" y="7364"/>
                      <a:pt x="457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0" name="Circle: Hollow 114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61" y="10800"/>
                    </a:moveTo>
                    <a:cubicBezTo>
                      <a:pt x="1661" y="15847"/>
                      <a:pt x="5753" y="19939"/>
                      <a:pt x="10800" y="19939"/>
                    </a:cubicBezTo>
                    <a:cubicBezTo>
                      <a:pt x="15847" y="19939"/>
                      <a:pt x="19939" y="15847"/>
                      <a:pt x="19939" y="10800"/>
                    </a:cubicBezTo>
                    <a:cubicBezTo>
                      <a:pt x="19939" y="5753"/>
                      <a:pt x="15847" y="1661"/>
                      <a:pt x="10800" y="1661"/>
                    </a:cubicBezTo>
                    <a:cubicBezTo>
                      <a:pt x="5753" y="1661"/>
                      <a:pt x="1661" y="5753"/>
                      <a:pt x="166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1" name="Circle: Hollow 115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2" name="Circle: Hollow 116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3" name="Circle: Hollow 117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678" name="Group 7"/>
            <p:cNvGrpSpPr/>
            <p:nvPr/>
          </p:nvGrpSpPr>
          <p:grpSpPr>
            <a:xfrm>
              <a:off x="-1" y="6555149"/>
              <a:ext cx="12192001" cy="941833"/>
              <a:chOff x="0" y="0"/>
              <a:chExt cx="12192000" cy="941832"/>
            </a:xfrm>
          </p:grpSpPr>
          <p:sp>
            <p:nvSpPr>
              <p:cNvPr id="665" name="Circle: Hollow 92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6" name="Circle: Hollow 93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7" name="Circle: Hollow 94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8" name="Circle: Hollow 95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69" name="Circle: Hollow 96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0" name="Circle: Hollow 97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1" name="Circle: Hollow 98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2" name="Circle: Hollow 99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3" name="Circle: Hollow 100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4" name="Circle: Hollow 101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5" name="Circle: Hollow 102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6" name="Circle: Hollow 103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77" name="Circle: Hollow 104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692" name="Group 8"/>
            <p:cNvGrpSpPr/>
            <p:nvPr/>
          </p:nvGrpSpPr>
          <p:grpSpPr>
            <a:xfrm>
              <a:off x="-1" y="3736704"/>
              <a:ext cx="12192001" cy="941833"/>
              <a:chOff x="0" y="0"/>
              <a:chExt cx="12192000" cy="941832"/>
            </a:xfrm>
          </p:grpSpPr>
          <p:sp>
            <p:nvSpPr>
              <p:cNvPr id="679" name="Circle: Hollow 79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0" name="Circle: Hollow 80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1" name="Circle: Hollow 81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2" name="Circle: Hollow 82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969" y="10800"/>
                    </a:moveTo>
                    <a:cubicBezTo>
                      <a:pt x="4969" y="14020"/>
                      <a:pt x="7580" y="16631"/>
                      <a:pt x="10800" y="16631"/>
                    </a:cubicBezTo>
                    <a:cubicBezTo>
                      <a:pt x="14020" y="16631"/>
                      <a:pt x="16631" y="14020"/>
                      <a:pt x="16631" y="10800"/>
                    </a:cubicBezTo>
                    <a:cubicBezTo>
                      <a:pt x="16631" y="7580"/>
                      <a:pt x="14020" y="4969"/>
                      <a:pt x="10800" y="4969"/>
                    </a:cubicBezTo>
                    <a:cubicBezTo>
                      <a:pt x="7580" y="4969"/>
                      <a:pt x="4969" y="7580"/>
                      <a:pt x="496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3" name="Circle: Hollow 83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4" name="Circle: Hollow 84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5" name="Circle: Hollow 85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6" name="Circle: Hollow 86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34" y="10800"/>
                    </a:moveTo>
                    <a:cubicBezTo>
                      <a:pt x="1634" y="15862"/>
                      <a:pt x="5738" y="19966"/>
                      <a:pt x="10800" y="19966"/>
                    </a:cubicBezTo>
                    <a:cubicBezTo>
                      <a:pt x="15862" y="19966"/>
                      <a:pt x="19966" y="15862"/>
                      <a:pt x="19966" y="10800"/>
                    </a:cubicBezTo>
                    <a:cubicBezTo>
                      <a:pt x="19966" y="5738"/>
                      <a:pt x="15862" y="1634"/>
                      <a:pt x="10800" y="1634"/>
                    </a:cubicBezTo>
                    <a:cubicBezTo>
                      <a:pt x="5738" y="1634"/>
                      <a:pt x="1634" y="5738"/>
                      <a:pt x="163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7" name="Circle: Hollow 87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721" y="10800"/>
                    </a:moveTo>
                    <a:cubicBezTo>
                      <a:pt x="2721" y="15262"/>
                      <a:pt x="6338" y="18879"/>
                      <a:pt x="10800" y="18879"/>
                    </a:cubicBezTo>
                    <a:cubicBezTo>
                      <a:pt x="15262" y="18879"/>
                      <a:pt x="18879" y="15262"/>
                      <a:pt x="18879" y="10800"/>
                    </a:cubicBezTo>
                    <a:cubicBezTo>
                      <a:pt x="18879" y="6338"/>
                      <a:pt x="15262" y="2721"/>
                      <a:pt x="10800" y="2721"/>
                    </a:cubicBezTo>
                    <a:cubicBezTo>
                      <a:pt x="6338" y="2721"/>
                      <a:pt x="2721" y="6338"/>
                      <a:pt x="272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8" name="Circle: Hollow 88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5" y="10800"/>
                    </a:moveTo>
                    <a:cubicBezTo>
                      <a:pt x="1345" y="16022"/>
                      <a:pt x="5578" y="20255"/>
                      <a:pt x="10800" y="20255"/>
                    </a:cubicBezTo>
                    <a:cubicBezTo>
                      <a:pt x="16022" y="20255"/>
                      <a:pt x="20255" y="16022"/>
                      <a:pt x="20255" y="10800"/>
                    </a:cubicBezTo>
                    <a:cubicBezTo>
                      <a:pt x="20255" y="5578"/>
                      <a:pt x="16022" y="1345"/>
                      <a:pt x="10800" y="1345"/>
                    </a:cubicBezTo>
                    <a:cubicBezTo>
                      <a:pt x="5578" y="1345"/>
                      <a:pt x="1345" y="5578"/>
                      <a:pt x="1345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89" name="Circle: Hollow 89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0" name="Circle: Hollow 90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1" name="Circle: Hollow 91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706" name="Group 9"/>
            <p:cNvGrpSpPr/>
            <p:nvPr/>
          </p:nvGrpSpPr>
          <p:grpSpPr>
            <a:xfrm>
              <a:off x="-1" y="4670880"/>
              <a:ext cx="12192001" cy="953541"/>
              <a:chOff x="0" y="0"/>
              <a:chExt cx="12192000" cy="953540"/>
            </a:xfrm>
          </p:grpSpPr>
          <p:sp>
            <p:nvSpPr>
              <p:cNvPr id="693" name="Circle: Hollow 66"/>
              <p:cNvSpPr/>
              <p:nvPr/>
            </p:nvSpPr>
            <p:spPr>
              <a:xfrm>
                <a:off x="-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4" name="Circle: Hollow 67"/>
              <p:cNvSpPr/>
              <p:nvPr/>
            </p:nvSpPr>
            <p:spPr>
              <a:xfrm>
                <a:off x="937513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5" name="Circle: Hollow 68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6" name="Circle: Hollow 69"/>
              <p:cNvSpPr/>
              <p:nvPr/>
            </p:nvSpPr>
            <p:spPr>
              <a:xfrm>
                <a:off x="281254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7" name="Circle: Hollow 70"/>
              <p:cNvSpPr/>
              <p:nvPr/>
            </p:nvSpPr>
            <p:spPr>
              <a:xfrm>
                <a:off x="3750055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8" name="Circle: Hollow 71"/>
              <p:cNvSpPr/>
              <p:nvPr/>
            </p:nvSpPr>
            <p:spPr>
              <a:xfrm>
                <a:off x="4687569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699" name="Circle: Hollow 72"/>
              <p:cNvSpPr/>
              <p:nvPr/>
            </p:nvSpPr>
            <p:spPr>
              <a:xfrm>
                <a:off x="5625083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0" name="Circle: Hollow 73"/>
              <p:cNvSpPr/>
              <p:nvPr/>
            </p:nvSpPr>
            <p:spPr>
              <a:xfrm>
                <a:off x="6562597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1" name="Circle: Hollow 74"/>
              <p:cNvSpPr/>
              <p:nvPr/>
            </p:nvSpPr>
            <p:spPr>
              <a:xfrm>
                <a:off x="750011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2" name="Circle: Hollow 75"/>
              <p:cNvSpPr/>
              <p:nvPr/>
            </p:nvSpPr>
            <p:spPr>
              <a:xfrm>
                <a:off x="8437625" y="11707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582" y="10800"/>
                    </a:moveTo>
                    <a:cubicBezTo>
                      <a:pt x="4582" y="14234"/>
                      <a:pt x="7366" y="17018"/>
                      <a:pt x="10800" y="17018"/>
                    </a:cubicBezTo>
                    <a:cubicBezTo>
                      <a:pt x="14234" y="17018"/>
                      <a:pt x="17018" y="14234"/>
                      <a:pt x="17018" y="10800"/>
                    </a:cubicBezTo>
                    <a:cubicBezTo>
                      <a:pt x="17018" y="7366"/>
                      <a:pt x="14234" y="4582"/>
                      <a:pt x="10800" y="4582"/>
                    </a:cubicBezTo>
                    <a:cubicBezTo>
                      <a:pt x="7366" y="4582"/>
                      <a:pt x="4582" y="7366"/>
                      <a:pt x="458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3" name="Circle: Hollow 76"/>
              <p:cNvSpPr/>
              <p:nvPr/>
            </p:nvSpPr>
            <p:spPr>
              <a:xfrm>
                <a:off x="9375140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4" name="Circle: Hollow 77"/>
              <p:cNvSpPr/>
              <p:nvPr/>
            </p:nvSpPr>
            <p:spPr>
              <a:xfrm>
                <a:off x="10312654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5" name="Circle: Hollow 78"/>
              <p:cNvSpPr/>
              <p:nvPr/>
            </p:nvSpPr>
            <p:spPr>
              <a:xfrm>
                <a:off x="11250168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720" name="Group 10"/>
            <p:cNvGrpSpPr/>
            <p:nvPr/>
          </p:nvGrpSpPr>
          <p:grpSpPr>
            <a:xfrm>
              <a:off x="-1" y="1868351"/>
              <a:ext cx="12192001" cy="941834"/>
              <a:chOff x="0" y="0"/>
              <a:chExt cx="12192000" cy="941832"/>
            </a:xfrm>
          </p:grpSpPr>
          <p:sp>
            <p:nvSpPr>
              <p:cNvPr id="707" name="Circle: Hollow 53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8" name="Circle: Hollow 54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09" name="Circle: Hollow 55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72" y="10800"/>
                    </a:moveTo>
                    <a:cubicBezTo>
                      <a:pt x="2972" y="15123"/>
                      <a:pt x="6477" y="18628"/>
                      <a:pt x="10800" y="18628"/>
                    </a:cubicBezTo>
                    <a:cubicBezTo>
                      <a:pt x="15123" y="18628"/>
                      <a:pt x="18628" y="15123"/>
                      <a:pt x="18628" y="10800"/>
                    </a:cubicBezTo>
                    <a:cubicBezTo>
                      <a:pt x="18628" y="6477"/>
                      <a:pt x="15123" y="2972"/>
                      <a:pt x="10800" y="2972"/>
                    </a:cubicBezTo>
                    <a:cubicBezTo>
                      <a:pt x="6477" y="2972"/>
                      <a:pt x="2972" y="6477"/>
                      <a:pt x="297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0" name="Circle: Hollow 56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1" name="Circle: Hollow 57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2" name="Circle: Hollow 58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3" name="Circle: Hollow 59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4" name="Circle: Hollow 60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98" y="10800"/>
                    </a:moveTo>
                    <a:cubicBezTo>
                      <a:pt x="1298" y="16048"/>
                      <a:pt x="5552" y="20302"/>
                      <a:pt x="10800" y="20302"/>
                    </a:cubicBezTo>
                    <a:cubicBezTo>
                      <a:pt x="16048" y="20302"/>
                      <a:pt x="20302" y="16048"/>
                      <a:pt x="20302" y="10800"/>
                    </a:cubicBezTo>
                    <a:cubicBezTo>
                      <a:pt x="20302" y="5552"/>
                      <a:pt x="16048" y="1298"/>
                      <a:pt x="10800" y="1298"/>
                    </a:cubicBezTo>
                    <a:cubicBezTo>
                      <a:pt x="5552" y="1298"/>
                      <a:pt x="1298" y="5552"/>
                      <a:pt x="129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5" name="Circle: Hollow 61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366" y="10800"/>
                    </a:moveTo>
                    <a:cubicBezTo>
                      <a:pt x="5366" y="13801"/>
                      <a:pt x="7799" y="16234"/>
                      <a:pt x="10800" y="16234"/>
                    </a:cubicBezTo>
                    <a:cubicBezTo>
                      <a:pt x="13801" y="16234"/>
                      <a:pt x="16234" y="13801"/>
                      <a:pt x="16234" y="10800"/>
                    </a:cubicBezTo>
                    <a:cubicBezTo>
                      <a:pt x="16234" y="7799"/>
                      <a:pt x="13801" y="5366"/>
                      <a:pt x="10800" y="5366"/>
                    </a:cubicBezTo>
                    <a:cubicBezTo>
                      <a:pt x="7799" y="5366"/>
                      <a:pt x="5366" y="7799"/>
                      <a:pt x="536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6" name="Circle: Hollow 62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7" name="Circle: Hollow 63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8" name="Circle: Hollow 64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19" name="Circle: Hollow 65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734" name="Group 11"/>
            <p:cNvGrpSpPr/>
            <p:nvPr/>
          </p:nvGrpSpPr>
          <p:grpSpPr>
            <a:xfrm>
              <a:off x="-1" y="2802528"/>
              <a:ext cx="12192001" cy="941833"/>
              <a:chOff x="0" y="0"/>
              <a:chExt cx="12192000" cy="941832"/>
            </a:xfrm>
          </p:grpSpPr>
          <p:sp>
            <p:nvSpPr>
              <p:cNvPr id="721" name="Circle: Hollow 40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2" name="Circle: Hollow 41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3" name="Circle: Hollow 42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4" name="Circle: Hollow 43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5" name="Circle: Hollow 44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6" name="Circle: Hollow 45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7" name="Circle: Hollow 46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8" name="Circle: Hollow 47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29" name="Circle: Hollow 48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0" name="Circle: Hollow 49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644" y="10800"/>
                    </a:moveTo>
                    <a:cubicBezTo>
                      <a:pt x="2644" y="15304"/>
                      <a:pt x="6296" y="18956"/>
                      <a:pt x="10800" y="18956"/>
                    </a:cubicBezTo>
                    <a:cubicBezTo>
                      <a:pt x="15304" y="18956"/>
                      <a:pt x="18956" y="15304"/>
                      <a:pt x="18956" y="10800"/>
                    </a:cubicBezTo>
                    <a:cubicBezTo>
                      <a:pt x="18956" y="6296"/>
                      <a:pt x="15304" y="2644"/>
                      <a:pt x="10800" y="2644"/>
                    </a:cubicBezTo>
                    <a:cubicBezTo>
                      <a:pt x="6296" y="2644"/>
                      <a:pt x="2644" y="6296"/>
                      <a:pt x="26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1" name="Circle: Hollow 50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2" name="Circle: Hollow 51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3" name="Circle: Hollow 52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748" name="Group 12"/>
            <p:cNvGrpSpPr/>
            <p:nvPr/>
          </p:nvGrpSpPr>
          <p:grpSpPr>
            <a:xfrm>
              <a:off x="-1" y="-1"/>
              <a:ext cx="12192001" cy="941834"/>
              <a:chOff x="0" y="0"/>
              <a:chExt cx="12192000" cy="941832"/>
            </a:xfrm>
          </p:grpSpPr>
          <p:sp>
            <p:nvSpPr>
              <p:cNvPr id="735" name="Circle: Hollow 27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6" name="Circle: Hollow 28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7" name="Circle: Hollow 29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8" name="Circle: Hollow 30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39" name="Circle: Hollow 31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0" name="Circle: Hollow 32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1" name="Circle: Hollow 33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2" name="Circle: Hollow 34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3" name="Circle: Hollow 35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4" name="Circle: Hollow 36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5" name="Circle: Hollow 37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6" name="Circle: Hollow 38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47" name="Circle: Hollow 39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762" name="Group 13"/>
            <p:cNvGrpSpPr/>
            <p:nvPr/>
          </p:nvGrpSpPr>
          <p:grpSpPr>
            <a:xfrm>
              <a:off x="-1" y="934175"/>
              <a:ext cx="12192001" cy="941834"/>
              <a:chOff x="0" y="0"/>
              <a:chExt cx="12192000" cy="941832"/>
            </a:xfrm>
          </p:grpSpPr>
          <p:sp>
            <p:nvSpPr>
              <p:cNvPr id="749" name="Circle: Hollow 14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0" name="Circle: Hollow 15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1" name="Circle: Hollow 16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2" name="Circle: Hollow 17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3" name="Circle: Hollow 18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4" name="Circle: Hollow 19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5" name="Circle: Hollow 20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6" name="Circle: Hollow 21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7" name="Circle: Hollow 22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8" name="Circle: Hollow 23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72" y="10800"/>
                    </a:moveTo>
                    <a:cubicBezTo>
                      <a:pt x="2972" y="15123"/>
                      <a:pt x="6477" y="18628"/>
                      <a:pt x="10800" y="18628"/>
                    </a:cubicBezTo>
                    <a:cubicBezTo>
                      <a:pt x="15123" y="18628"/>
                      <a:pt x="18628" y="15123"/>
                      <a:pt x="18628" y="10800"/>
                    </a:cubicBezTo>
                    <a:cubicBezTo>
                      <a:pt x="18628" y="6477"/>
                      <a:pt x="15123" y="2972"/>
                      <a:pt x="10800" y="2972"/>
                    </a:cubicBezTo>
                    <a:cubicBezTo>
                      <a:pt x="6477" y="2972"/>
                      <a:pt x="2972" y="6477"/>
                      <a:pt x="297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59" name="Circle: Hollow 24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324" y="10800"/>
                    </a:moveTo>
                    <a:cubicBezTo>
                      <a:pt x="5324" y="13825"/>
                      <a:pt x="7775" y="16276"/>
                      <a:pt x="10800" y="16276"/>
                    </a:cubicBezTo>
                    <a:cubicBezTo>
                      <a:pt x="13825" y="16276"/>
                      <a:pt x="16276" y="13825"/>
                      <a:pt x="16276" y="10800"/>
                    </a:cubicBezTo>
                    <a:cubicBezTo>
                      <a:pt x="16276" y="7775"/>
                      <a:pt x="13825" y="5324"/>
                      <a:pt x="10800" y="5324"/>
                    </a:cubicBezTo>
                    <a:cubicBezTo>
                      <a:pt x="7775" y="5324"/>
                      <a:pt x="5324" y="7775"/>
                      <a:pt x="532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0" name="Circle: Hollow 25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761" name="Circle: Hollow 26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sp>
        <p:nvSpPr>
          <p:cNvPr id="764" name="Nivel de texto 1…"/>
          <p:cNvSpPr txBox="1"/>
          <p:nvPr>
            <p:ph type="body" sz="quarter" idx="1"/>
          </p:nvPr>
        </p:nvSpPr>
        <p:spPr>
          <a:xfrm>
            <a:off x="841247" y="2786071"/>
            <a:ext cx="3609220" cy="88178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i="1" sz="5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30728" indent="-587828">
              <a:buClrTx/>
              <a:defRPr i="1" sz="5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06285" indent="-734785">
              <a:buClrTx/>
              <a:defRPr i="1" sz="5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1656" indent="-964406">
              <a:buClrTx/>
              <a:defRPr i="1" sz="5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buClrTx/>
              <a:defRPr i="1" sz="5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5" name="Arrow: Pentagon 123"/>
          <p:cNvSpPr/>
          <p:nvPr/>
        </p:nvSpPr>
        <p:spPr>
          <a:xfrm>
            <a:off x="5231169" y="3064673"/>
            <a:ext cx="178080" cy="324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4040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b="1" sz="4400">
                <a:solidFill>
                  <a:srgbClr val="FFFFFF"/>
                </a:solidFill>
              </a:defRPr>
            </a:pPr>
          </a:p>
        </p:txBody>
      </p:sp>
      <p:sp>
        <p:nvSpPr>
          <p:cNvPr id="766" name="Text Placeholder 125"/>
          <p:cNvSpPr/>
          <p:nvPr>
            <p:ph type="body" sz="half" idx="13"/>
          </p:nvPr>
        </p:nvSpPr>
        <p:spPr>
          <a:xfrm>
            <a:off x="6065519" y="528320"/>
            <a:ext cx="5674362" cy="5397281"/>
          </a:xfrm>
          <a:prstGeom prst="rect">
            <a:avLst/>
          </a:prstGeom>
        </p:spPr>
        <p:txBody>
          <a:bodyPr anchor="ctr"/>
          <a:lstStyle/>
          <a:p>
            <a:pPr marL="0" indent="0">
              <a:buFont typeface="Helvetica Neue"/>
              <a:buChar char=" "/>
              <a:defRPr b="1" sz="4000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tats and Text_Fiv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774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77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76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77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778" name="Nivel de texto 1…"/>
          <p:cNvSpPr txBox="1"/>
          <p:nvPr>
            <p:ph type="body" sz="quarter" idx="1"/>
          </p:nvPr>
        </p:nvSpPr>
        <p:spPr>
          <a:xfrm>
            <a:off x="838200" y="1406752"/>
            <a:ext cx="10515600" cy="3200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79" name="Text Placeholder 64"/>
          <p:cNvSpPr/>
          <p:nvPr>
            <p:ph type="body" sz="quarter" idx="13"/>
          </p:nvPr>
        </p:nvSpPr>
        <p:spPr>
          <a:xfrm>
            <a:off x="735517" y="2385413"/>
            <a:ext cx="1350405" cy="134827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b="1" i="1" spc="-100" sz="4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780" name="Text Placeholder 64"/>
          <p:cNvSpPr/>
          <p:nvPr>
            <p:ph type="body" sz="quarter" idx="14"/>
          </p:nvPr>
        </p:nvSpPr>
        <p:spPr>
          <a:xfrm>
            <a:off x="3078044" y="2385413"/>
            <a:ext cx="1350406" cy="134827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b="1" i="1" spc="-100" sz="4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781" name="Text Placeholder 64"/>
          <p:cNvSpPr/>
          <p:nvPr>
            <p:ph type="body" sz="quarter" idx="15"/>
          </p:nvPr>
        </p:nvSpPr>
        <p:spPr>
          <a:xfrm>
            <a:off x="5420573" y="2385413"/>
            <a:ext cx="1350406" cy="134827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b="1" i="1" spc="-100" sz="4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782" name="Text Placeholder 64"/>
          <p:cNvSpPr/>
          <p:nvPr>
            <p:ph type="body" sz="quarter" idx="16"/>
          </p:nvPr>
        </p:nvSpPr>
        <p:spPr>
          <a:xfrm>
            <a:off x="7763212" y="2385413"/>
            <a:ext cx="1350406" cy="134827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b="1" i="1" spc="-100" sz="4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783" name="Text Placeholder 64"/>
          <p:cNvSpPr/>
          <p:nvPr>
            <p:ph type="body" sz="quarter" idx="17"/>
          </p:nvPr>
        </p:nvSpPr>
        <p:spPr>
          <a:xfrm>
            <a:off x="10105852" y="2385413"/>
            <a:ext cx="1350406" cy="134827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b="1" i="1" spc="-100" sz="4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rcle Statem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791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79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93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94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795" name="Nivel de texto 1…"/>
          <p:cNvSpPr txBox="1"/>
          <p:nvPr>
            <p:ph type="body" sz="quarter" idx="1"/>
          </p:nvPr>
        </p:nvSpPr>
        <p:spPr>
          <a:xfrm>
            <a:off x="838200" y="1406752"/>
            <a:ext cx="10515600" cy="3200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96" name="Text Placeholder 64"/>
          <p:cNvSpPr/>
          <p:nvPr>
            <p:ph type="body" sz="quarter" idx="13"/>
          </p:nvPr>
        </p:nvSpPr>
        <p:spPr>
          <a:xfrm>
            <a:off x="2756695" y="2601497"/>
            <a:ext cx="2370834" cy="236708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i="1" spc="-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797" name="Text Placeholder 64"/>
          <p:cNvSpPr/>
          <p:nvPr>
            <p:ph type="body" sz="quarter" idx="14"/>
          </p:nvPr>
        </p:nvSpPr>
        <p:spPr>
          <a:xfrm>
            <a:off x="7074696" y="2601497"/>
            <a:ext cx="2370834" cy="2367081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i="1" spc="-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rcle Statem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805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80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07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0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809" name="Nivel de texto 1…"/>
          <p:cNvSpPr txBox="1"/>
          <p:nvPr>
            <p:ph type="body" sz="quarter" idx="1"/>
          </p:nvPr>
        </p:nvSpPr>
        <p:spPr>
          <a:xfrm>
            <a:off x="838200" y="1406752"/>
            <a:ext cx="10515600" cy="3200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10" name="Text Placeholder 64"/>
          <p:cNvSpPr/>
          <p:nvPr>
            <p:ph type="body" sz="quarter" idx="13"/>
          </p:nvPr>
        </p:nvSpPr>
        <p:spPr>
          <a:xfrm>
            <a:off x="1324008" y="2596297"/>
            <a:ext cx="2345689" cy="2341977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i="1" spc="-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811" name="Text Placeholder 64"/>
          <p:cNvSpPr/>
          <p:nvPr>
            <p:ph type="body" sz="quarter" idx="14"/>
          </p:nvPr>
        </p:nvSpPr>
        <p:spPr>
          <a:xfrm>
            <a:off x="4923156" y="2596297"/>
            <a:ext cx="2345690" cy="2341977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i="1" spc="-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812" name="Text Placeholder 64"/>
          <p:cNvSpPr/>
          <p:nvPr>
            <p:ph type="body" sz="quarter" idx="15"/>
          </p:nvPr>
        </p:nvSpPr>
        <p:spPr>
          <a:xfrm>
            <a:off x="8522302" y="2596297"/>
            <a:ext cx="2345690" cy="234197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i="1" spc="-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820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82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22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23" name="Rectangle 1"/>
          <p:cNvSpPr/>
          <p:nvPr/>
        </p:nvSpPr>
        <p:spPr>
          <a:xfrm>
            <a:off x="283579" y="0"/>
            <a:ext cx="434052" cy="13773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24" name="Rectangle 2"/>
          <p:cNvSpPr/>
          <p:nvPr/>
        </p:nvSpPr>
        <p:spPr>
          <a:xfrm>
            <a:off x="283579" y="0"/>
            <a:ext cx="434052" cy="13773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832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83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34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83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0915" y="2911132"/>
            <a:ext cx="3630170" cy="919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843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84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45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46" name="Nivel de texto 1…"/>
          <p:cNvSpPr txBox="1"/>
          <p:nvPr>
            <p:ph type="body" sz="half" idx="1"/>
          </p:nvPr>
        </p:nvSpPr>
        <p:spPr>
          <a:xfrm>
            <a:off x="456061" y="1872540"/>
            <a:ext cx="5349242" cy="4031336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47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855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85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7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58" name="Nivel de texto 1…"/>
          <p:cNvSpPr txBox="1"/>
          <p:nvPr>
            <p:ph type="body" sz="quarter" idx="1"/>
          </p:nvPr>
        </p:nvSpPr>
        <p:spPr>
          <a:xfrm>
            <a:off x="456061" y="1872540"/>
            <a:ext cx="3641008" cy="403133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9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867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86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69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870" name="Nivel de texto 1…"/>
          <p:cNvSpPr txBox="1"/>
          <p:nvPr>
            <p:ph type="body" idx="1"/>
          </p:nvPr>
        </p:nvSpPr>
        <p:spPr>
          <a:xfrm>
            <a:off x="456063" y="1872540"/>
            <a:ext cx="11279872" cy="4031336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71" name="Texto del título"/>
          <p:cNvSpPr txBox="1"/>
          <p:nvPr>
            <p:ph type="title"/>
          </p:nvPr>
        </p:nvSpPr>
        <p:spPr>
          <a:xfrm>
            <a:off x="456063" y="310392"/>
            <a:ext cx="11279875" cy="89993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79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880" name="Nivel de texto 1…"/>
          <p:cNvSpPr txBox="1"/>
          <p:nvPr>
            <p:ph type="body" idx="1"/>
          </p:nvPr>
        </p:nvSpPr>
        <p:spPr>
          <a:xfrm>
            <a:off x="838200" y="1870898"/>
            <a:ext cx="10515600" cy="4306065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53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5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5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6" name="Texto del título"/>
          <p:cNvSpPr txBox="1"/>
          <p:nvPr>
            <p:ph type="title"/>
          </p:nvPr>
        </p:nvSpPr>
        <p:spPr>
          <a:xfrm>
            <a:off x="838200" y="2045865"/>
            <a:ext cx="10515600" cy="2045786"/>
          </a:xfrm>
          <a:prstGeom prst="rect">
            <a:avLst/>
          </a:prstGeom>
        </p:spPr>
        <p:txBody>
          <a:bodyPr/>
          <a:lstStyle>
            <a:lvl1pPr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57" name="Nivel de texto 1…"/>
          <p:cNvSpPr txBox="1"/>
          <p:nvPr>
            <p:ph type="body" sz="quarter" idx="1"/>
          </p:nvPr>
        </p:nvSpPr>
        <p:spPr>
          <a:xfrm>
            <a:off x="838200" y="4277628"/>
            <a:ext cx="10515600" cy="360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58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527" y="5326150"/>
            <a:ext cx="2276375" cy="5769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bg>
      <p:bgPr>
        <a:gradFill flip="none" rotWithShape="1">
          <a:gsLst>
            <a:gs pos="0">
              <a:schemeClr val="accent6"/>
            </a:gs>
            <a:gs pos="23000">
              <a:schemeClr val="accent6"/>
            </a:gs>
            <a:gs pos="100000">
              <a:srgbClr val="E37700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Texto del título"/>
          <p:cNvSpPr txBox="1"/>
          <p:nvPr>
            <p:ph type="title"/>
          </p:nvPr>
        </p:nvSpPr>
        <p:spPr>
          <a:xfrm>
            <a:off x="838200" y="2045865"/>
            <a:ext cx="10515600" cy="2045786"/>
          </a:xfrm>
          <a:prstGeom prst="rect">
            <a:avLst/>
          </a:prstGeom>
        </p:spPr>
        <p:txBody>
          <a:bodyPr/>
          <a:lstStyle>
            <a:lvl1pPr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888" name="Nivel de texto 1…"/>
          <p:cNvSpPr txBox="1"/>
          <p:nvPr>
            <p:ph type="body" sz="quarter" idx="1"/>
          </p:nvPr>
        </p:nvSpPr>
        <p:spPr>
          <a:xfrm>
            <a:off x="838200" y="4277628"/>
            <a:ext cx="10515600" cy="360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88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527" y="5326150"/>
            <a:ext cx="2276375" cy="576903"/>
          </a:xfrm>
          <a:prstGeom prst="rect">
            <a:avLst/>
          </a:prstGeom>
          <a:ln w="12700">
            <a:miter lim="400000"/>
          </a:ln>
        </p:spPr>
      </p:pic>
      <p:sp>
        <p:nvSpPr>
          <p:cNvPr id="890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Slide">
    <p:bg>
      <p:bgPr>
        <a:gradFill flip="none" rotWithShape="1">
          <a:gsLst>
            <a:gs pos="0">
              <a:schemeClr val="accent2"/>
            </a:gs>
            <a:gs pos="23000">
              <a:schemeClr val="accent2"/>
            </a:gs>
            <a:gs pos="100000">
              <a:srgbClr val="679C3B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Texto del título"/>
          <p:cNvSpPr txBox="1"/>
          <p:nvPr>
            <p:ph type="title"/>
          </p:nvPr>
        </p:nvSpPr>
        <p:spPr>
          <a:xfrm>
            <a:off x="838200" y="2045865"/>
            <a:ext cx="10515600" cy="2045786"/>
          </a:xfrm>
          <a:prstGeom prst="rect">
            <a:avLst/>
          </a:prstGeom>
        </p:spPr>
        <p:txBody>
          <a:bodyPr/>
          <a:lstStyle>
            <a:lvl1pPr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898" name="Nivel de texto 1…"/>
          <p:cNvSpPr txBox="1"/>
          <p:nvPr>
            <p:ph type="body" sz="quarter" idx="1"/>
          </p:nvPr>
        </p:nvSpPr>
        <p:spPr>
          <a:xfrm>
            <a:off x="838200" y="4277628"/>
            <a:ext cx="10515600" cy="360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8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527" y="5326150"/>
            <a:ext cx="2276375" cy="576903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Title Slide">
    <p:bg>
      <p:bgPr>
        <a:gradFill flip="none" rotWithShape="1">
          <a:gsLst>
            <a:gs pos="0">
              <a:schemeClr val="accent3"/>
            </a:gs>
            <a:gs pos="23000">
              <a:schemeClr val="accent3"/>
            </a:gs>
            <a:gs pos="100000">
              <a:srgbClr val="6A619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Texto del título"/>
          <p:cNvSpPr txBox="1"/>
          <p:nvPr>
            <p:ph type="title"/>
          </p:nvPr>
        </p:nvSpPr>
        <p:spPr>
          <a:xfrm>
            <a:off x="838200" y="2045865"/>
            <a:ext cx="10515600" cy="2045786"/>
          </a:xfrm>
          <a:prstGeom prst="rect">
            <a:avLst/>
          </a:prstGeom>
        </p:spPr>
        <p:txBody>
          <a:bodyPr/>
          <a:lstStyle>
            <a:lvl1pPr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908" name="Nivel de texto 1…"/>
          <p:cNvSpPr txBox="1"/>
          <p:nvPr>
            <p:ph type="body" sz="quarter" idx="1"/>
          </p:nvPr>
        </p:nvSpPr>
        <p:spPr>
          <a:xfrm>
            <a:off x="838200" y="4277628"/>
            <a:ext cx="10515600" cy="360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90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527" y="5326150"/>
            <a:ext cx="2276375" cy="576903"/>
          </a:xfrm>
          <a:prstGeom prst="rect">
            <a:avLst/>
          </a:prstGeom>
          <a:ln w="12700">
            <a:miter lim="400000"/>
          </a:ln>
        </p:spPr>
      </p:pic>
      <p:sp>
        <p:nvSpPr>
          <p:cNvPr id="910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itle Slide">
    <p:bg>
      <p:bgPr>
        <a:gradFill flip="none" rotWithShape="1">
          <a:gsLst>
            <a:gs pos="0">
              <a:schemeClr val="accent4"/>
            </a:gs>
            <a:gs pos="23000">
              <a:schemeClr val="accent4"/>
            </a:gs>
            <a:gs pos="100000">
              <a:srgbClr val="19426E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Texto del título"/>
          <p:cNvSpPr txBox="1"/>
          <p:nvPr>
            <p:ph type="title"/>
          </p:nvPr>
        </p:nvSpPr>
        <p:spPr>
          <a:xfrm>
            <a:off x="838200" y="2045865"/>
            <a:ext cx="10515600" cy="2045786"/>
          </a:xfrm>
          <a:prstGeom prst="rect">
            <a:avLst/>
          </a:prstGeom>
        </p:spPr>
        <p:txBody>
          <a:bodyPr/>
          <a:lstStyle>
            <a:lvl1pPr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918" name="Nivel de texto 1…"/>
          <p:cNvSpPr txBox="1"/>
          <p:nvPr>
            <p:ph type="body" sz="quarter" idx="1"/>
          </p:nvPr>
        </p:nvSpPr>
        <p:spPr>
          <a:xfrm>
            <a:off x="838200" y="4277628"/>
            <a:ext cx="10515600" cy="3601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90000"/>
              </a:lnSpc>
              <a:buClrTx/>
              <a:buSzTx/>
              <a:buNone/>
              <a:defRPr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91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527" y="5326150"/>
            <a:ext cx="2276375" cy="576903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Layout with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928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92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30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931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932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33" name="Text Placeholder 4"/>
          <p:cNvSpPr/>
          <p:nvPr>
            <p:ph type="body" sz="quarter" idx="13"/>
          </p:nvPr>
        </p:nvSpPr>
        <p:spPr>
          <a:xfrm>
            <a:off x="841247" y="1408175"/>
            <a:ext cx="10515601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941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94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43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944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945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Sub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953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95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55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95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957" name="Nivel de texto 1…"/>
          <p:cNvSpPr txBox="1"/>
          <p:nvPr>
            <p:ph type="body" sz="quarter" idx="1"/>
          </p:nvPr>
        </p:nvSpPr>
        <p:spPr>
          <a:xfrm>
            <a:off x="838200" y="1406752"/>
            <a:ext cx="10515600" cy="3200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965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96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67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96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976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97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78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979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980" name="Nivel de texto 1…"/>
          <p:cNvSpPr txBox="1"/>
          <p:nvPr>
            <p:ph type="body" sz="half" idx="1"/>
          </p:nvPr>
        </p:nvSpPr>
        <p:spPr>
          <a:xfrm>
            <a:off x="841247" y="1874520"/>
            <a:ext cx="5137913" cy="4028441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81" name="Text Placeholder 4"/>
          <p:cNvSpPr/>
          <p:nvPr>
            <p:ph type="body" sz="quarter" idx="13"/>
          </p:nvPr>
        </p:nvSpPr>
        <p:spPr>
          <a:xfrm>
            <a:off x="841247" y="1408175"/>
            <a:ext cx="10515601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_Gray">
    <p:bg>
      <p:bgPr>
        <a:solidFill>
          <a:srgbClr val="404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roup 5"/>
          <p:cNvGrpSpPr/>
          <p:nvPr/>
        </p:nvGrpSpPr>
        <p:grpSpPr>
          <a:xfrm>
            <a:off x="-1" y="-373228"/>
            <a:ext cx="12192001" cy="7496983"/>
            <a:chOff x="0" y="0"/>
            <a:chExt cx="12192000" cy="7496981"/>
          </a:xfrm>
        </p:grpSpPr>
        <p:grpSp>
          <p:nvGrpSpPr>
            <p:cNvPr id="1001" name="Group 6"/>
            <p:cNvGrpSpPr/>
            <p:nvPr/>
          </p:nvGrpSpPr>
          <p:grpSpPr>
            <a:xfrm>
              <a:off x="-1" y="5616764"/>
              <a:ext cx="12192001" cy="946044"/>
              <a:chOff x="0" y="0"/>
              <a:chExt cx="12192000" cy="946043"/>
            </a:xfrm>
          </p:grpSpPr>
          <p:sp>
            <p:nvSpPr>
              <p:cNvPr id="988" name="Circle: Hollow 105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989" name="Circle: Hollow 106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990" name="Circle: Hollow 107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991" name="Circle: Hollow 108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809" y="10800"/>
                    </a:moveTo>
                    <a:cubicBezTo>
                      <a:pt x="4809" y="14109"/>
                      <a:pt x="7491" y="16791"/>
                      <a:pt x="10800" y="16791"/>
                    </a:cubicBezTo>
                    <a:cubicBezTo>
                      <a:pt x="14109" y="16791"/>
                      <a:pt x="16791" y="14109"/>
                      <a:pt x="16791" y="10800"/>
                    </a:cubicBezTo>
                    <a:cubicBezTo>
                      <a:pt x="16791" y="7491"/>
                      <a:pt x="14109" y="4809"/>
                      <a:pt x="10800" y="4809"/>
                    </a:cubicBezTo>
                    <a:cubicBezTo>
                      <a:pt x="7491" y="4809"/>
                      <a:pt x="4809" y="7491"/>
                      <a:pt x="480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992" name="Circle: Hollow 109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993" name="Circle: Hollow 110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994" name="Circle: Hollow 111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995" name="Circle: Hollow 112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996" name="Circle: Hollow 113"/>
              <p:cNvSpPr/>
              <p:nvPr/>
            </p:nvSpPr>
            <p:spPr>
              <a:xfrm>
                <a:off x="7500111" y="4210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579" y="10800"/>
                    </a:moveTo>
                    <a:cubicBezTo>
                      <a:pt x="4579" y="14236"/>
                      <a:pt x="7364" y="17021"/>
                      <a:pt x="10800" y="17021"/>
                    </a:cubicBezTo>
                    <a:cubicBezTo>
                      <a:pt x="14236" y="17021"/>
                      <a:pt x="17021" y="14236"/>
                      <a:pt x="17021" y="10800"/>
                    </a:cubicBezTo>
                    <a:cubicBezTo>
                      <a:pt x="17021" y="7364"/>
                      <a:pt x="14236" y="4579"/>
                      <a:pt x="10800" y="4579"/>
                    </a:cubicBezTo>
                    <a:cubicBezTo>
                      <a:pt x="7364" y="4579"/>
                      <a:pt x="4579" y="7364"/>
                      <a:pt x="457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997" name="Circle: Hollow 114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61" y="10800"/>
                    </a:moveTo>
                    <a:cubicBezTo>
                      <a:pt x="1661" y="15847"/>
                      <a:pt x="5753" y="19939"/>
                      <a:pt x="10800" y="19939"/>
                    </a:cubicBezTo>
                    <a:cubicBezTo>
                      <a:pt x="15847" y="19939"/>
                      <a:pt x="19939" y="15847"/>
                      <a:pt x="19939" y="10800"/>
                    </a:cubicBezTo>
                    <a:cubicBezTo>
                      <a:pt x="19939" y="5753"/>
                      <a:pt x="15847" y="1661"/>
                      <a:pt x="10800" y="1661"/>
                    </a:cubicBezTo>
                    <a:cubicBezTo>
                      <a:pt x="5753" y="1661"/>
                      <a:pt x="1661" y="5753"/>
                      <a:pt x="166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998" name="Circle: Hollow 115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999" name="Circle: Hollow 116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00" name="Circle: Hollow 117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015" name="Group 7"/>
            <p:cNvGrpSpPr/>
            <p:nvPr/>
          </p:nvGrpSpPr>
          <p:grpSpPr>
            <a:xfrm>
              <a:off x="-1" y="6555149"/>
              <a:ext cx="12192001" cy="941833"/>
              <a:chOff x="0" y="0"/>
              <a:chExt cx="12192000" cy="941832"/>
            </a:xfrm>
          </p:grpSpPr>
          <p:sp>
            <p:nvSpPr>
              <p:cNvPr id="1002" name="Circle: Hollow 92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03" name="Circle: Hollow 93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04" name="Circle: Hollow 94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05" name="Circle: Hollow 95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06" name="Circle: Hollow 96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07" name="Circle: Hollow 97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08" name="Circle: Hollow 98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09" name="Circle: Hollow 99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10" name="Circle: Hollow 100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11" name="Circle: Hollow 101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12" name="Circle: Hollow 102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13" name="Circle: Hollow 103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14" name="Circle: Hollow 104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029" name="Group 8"/>
            <p:cNvGrpSpPr/>
            <p:nvPr/>
          </p:nvGrpSpPr>
          <p:grpSpPr>
            <a:xfrm>
              <a:off x="-1" y="3736704"/>
              <a:ext cx="12192001" cy="941833"/>
              <a:chOff x="0" y="0"/>
              <a:chExt cx="12192000" cy="941832"/>
            </a:xfrm>
          </p:grpSpPr>
          <p:sp>
            <p:nvSpPr>
              <p:cNvPr id="1016" name="Circle: Hollow 79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17" name="Circle: Hollow 80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18" name="Circle: Hollow 81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19" name="Circle: Hollow 82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969" y="10800"/>
                    </a:moveTo>
                    <a:cubicBezTo>
                      <a:pt x="4969" y="14020"/>
                      <a:pt x="7580" y="16631"/>
                      <a:pt x="10800" y="16631"/>
                    </a:cubicBezTo>
                    <a:cubicBezTo>
                      <a:pt x="14020" y="16631"/>
                      <a:pt x="16631" y="14020"/>
                      <a:pt x="16631" y="10800"/>
                    </a:cubicBezTo>
                    <a:cubicBezTo>
                      <a:pt x="16631" y="7580"/>
                      <a:pt x="14020" y="4969"/>
                      <a:pt x="10800" y="4969"/>
                    </a:cubicBezTo>
                    <a:cubicBezTo>
                      <a:pt x="7580" y="4969"/>
                      <a:pt x="4969" y="7580"/>
                      <a:pt x="496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20" name="Circle: Hollow 83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21" name="Circle: Hollow 84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22" name="Circle: Hollow 85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23" name="Circle: Hollow 86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34" y="10800"/>
                    </a:moveTo>
                    <a:cubicBezTo>
                      <a:pt x="1634" y="15862"/>
                      <a:pt x="5738" y="19966"/>
                      <a:pt x="10800" y="19966"/>
                    </a:cubicBezTo>
                    <a:cubicBezTo>
                      <a:pt x="15862" y="19966"/>
                      <a:pt x="19966" y="15862"/>
                      <a:pt x="19966" y="10800"/>
                    </a:cubicBezTo>
                    <a:cubicBezTo>
                      <a:pt x="19966" y="5738"/>
                      <a:pt x="15862" y="1634"/>
                      <a:pt x="10800" y="1634"/>
                    </a:cubicBezTo>
                    <a:cubicBezTo>
                      <a:pt x="5738" y="1634"/>
                      <a:pt x="1634" y="5738"/>
                      <a:pt x="163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24" name="Circle: Hollow 87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721" y="10800"/>
                    </a:moveTo>
                    <a:cubicBezTo>
                      <a:pt x="2721" y="15262"/>
                      <a:pt x="6338" y="18879"/>
                      <a:pt x="10800" y="18879"/>
                    </a:cubicBezTo>
                    <a:cubicBezTo>
                      <a:pt x="15262" y="18879"/>
                      <a:pt x="18879" y="15262"/>
                      <a:pt x="18879" y="10800"/>
                    </a:cubicBezTo>
                    <a:cubicBezTo>
                      <a:pt x="18879" y="6338"/>
                      <a:pt x="15262" y="2721"/>
                      <a:pt x="10800" y="2721"/>
                    </a:cubicBezTo>
                    <a:cubicBezTo>
                      <a:pt x="6338" y="2721"/>
                      <a:pt x="2721" y="6338"/>
                      <a:pt x="272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25" name="Circle: Hollow 88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5" y="10800"/>
                    </a:moveTo>
                    <a:cubicBezTo>
                      <a:pt x="1345" y="16022"/>
                      <a:pt x="5578" y="20255"/>
                      <a:pt x="10800" y="20255"/>
                    </a:cubicBezTo>
                    <a:cubicBezTo>
                      <a:pt x="16022" y="20255"/>
                      <a:pt x="20255" y="16022"/>
                      <a:pt x="20255" y="10800"/>
                    </a:cubicBezTo>
                    <a:cubicBezTo>
                      <a:pt x="20255" y="5578"/>
                      <a:pt x="16022" y="1345"/>
                      <a:pt x="10800" y="1345"/>
                    </a:cubicBezTo>
                    <a:cubicBezTo>
                      <a:pt x="5578" y="1345"/>
                      <a:pt x="1345" y="5578"/>
                      <a:pt x="1345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26" name="Circle: Hollow 89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27" name="Circle: Hollow 90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28" name="Circle: Hollow 91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043" name="Group 9"/>
            <p:cNvGrpSpPr/>
            <p:nvPr/>
          </p:nvGrpSpPr>
          <p:grpSpPr>
            <a:xfrm>
              <a:off x="-1" y="4670880"/>
              <a:ext cx="12192001" cy="953541"/>
              <a:chOff x="0" y="0"/>
              <a:chExt cx="12192000" cy="953540"/>
            </a:xfrm>
          </p:grpSpPr>
          <p:sp>
            <p:nvSpPr>
              <p:cNvPr id="1030" name="Circle: Hollow 66"/>
              <p:cNvSpPr/>
              <p:nvPr/>
            </p:nvSpPr>
            <p:spPr>
              <a:xfrm>
                <a:off x="-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31" name="Circle: Hollow 67"/>
              <p:cNvSpPr/>
              <p:nvPr/>
            </p:nvSpPr>
            <p:spPr>
              <a:xfrm>
                <a:off x="937513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32" name="Circle: Hollow 68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33" name="Circle: Hollow 69"/>
              <p:cNvSpPr/>
              <p:nvPr/>
            </p:nvSpPr>
            <p:spPr>
              <a:xfrm>
                <a:off x="281254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34" name="Circle: Hollow 70"/>
              <p:cNvSpPr/>
              <p:nvPr/>
            </p:nvSpPr>
            <p:spPr>
              <a:xfrm>
                <a:off x="3750055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35" name="Circle: Hollow 71"/>
              <p:cNvSpPr/>
              <p:nvPr/>
            </p:nvSpPr>
            <p:spPr>
              <a:xfrm>
                <a:off x="4687569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36" name="Circle: Hollow 72"/>
              <p:cNvSpPr/>
              <p:nvPr/>
            </p:nvSpPr>
            <p:spPr>
              <a:xfrm>
                <a:off x="5625083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37" name="Circle: Hollow 73"/>
              <p:cNvSpPr/>
              <p:nvPr/>
            </p:nvSpPr>
            <p:spPr>
              <a:xfrm>
                <a:off x="6562597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38" name="Circle: Hollow 74"/>
              <p:cNvSpPr/>
              <p:nvPr/>
            </p:nvSpPr>
            <p:spPr>
              <a:xfrm>
                <a:off x="750011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39" name="Circle: Hollow 75"/>
              <p:cNvSpPr/>
              <p:nvPr/>
            </p:nvSpPr>
            <p:spPr>
              <a:xfrm>
                <a:off x="8437625" y="11707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582" y="10800"/>
                    </a:moveTo>
                    <a:cubicBezTo>
                      <a:pt x="4582" y="14234"/>
                      <a:pt x="7366" y="17018"/>
                      <a:pt x="10800" y="17018"/>
                    </a:cubicBezTo>
                    <a:cubicBezTo>
                      <a:pt x="14234" y="17018"/>
                      <a:pt x="17018" y="14234"/>
                      <a:pt x="17018" y="10800"/>
                    </a:cubicBezTo>
                    <a:cubicBezTo>
                      <a:pt x="17018" y="7366"/>
                      <a:pt x="14234" y="4582"/>
                      <a:pt x="10800" y="4582"/>
                    </a:cubicBezTo>
                    <a:cubicBezTo>
                      <a:pt x="7366" y="4582"/>
                      <a:pt x="4582" y="7366"/>
                      <a:pt x="458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40" name="Circle: Hollow 76"/>
              <p:cNvSpPr/>
              <p:nvPr/>
            </p:nvSpPr>
            <p:spPr>
              <a:xfrm>
                <a:off x="9375140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41" name="Circle: Hollow 77"/>
              <p:cNvSpPr/>
              <p:nvPr/>
            </p:nvSpPr>
            <p:spPr>
              <a:xfrm>
                <a:off x="10312654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42" name="Circle: Hollow 78"/>
              <p:cNvSpPr/>
              <p:nvPr/>
            </p:nvSpPr>
            <p:spPr>
              <a:xfrm>
                <a:off x="11250168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057" name="Group 10"/>
            <p:cNvGrpSpPr/>
            <p:nvPr/>
          </p:nvGrpSpPr>
          <p:grpSpPr>
            <a:xfrm>
              <a:off x="-1" y="1868351"/>
              <a:ext cx="12192001" cy="941834"/>
              <a:chOff x="0" y="0"/>
              <a:chExt cx="12192000" cy="941832"/>
            </a:xfrm>
          </p:grpSpPr>
          <p:sp>
            <p:nvSpPr>
              <p:cNvPr id="1044" name="Circle: Hollow 53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45" name="Circle: Hollow 54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46" name="Circle: Hollow 55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72" y="10800"/>
                    </a:moveTo>
                    <a:cubicBezTo>
                      <a:pt x="2972" y="15123"/>
                      <a:pt x="6477" y="18628"/>
                      <a:pt x="10800" y="18628"/>
                    </a:cubicBezTo>
                    <a:cubicBezTo>
                      <a:pt x="15123" y="18628"/>
                      <a:pt x="18628" y="15123"/>
                      <a:pt x="18628" y="10800"/>
                    </a:cubicBezTo>
                    <a:cubicBezTo>
                      <a:pt x="18628" y="6477"/>
                      <a:pt x="15123" y="2972"/>
                      <a:pt x="10800" y="2972"/>
                    </a:cubicBezTo>
                    <a:cubicBezTo>
                      <a:pt x="6477" y="2972"/>
                      <a:pt x="2972" y="6477"/>
                      <a:pt x="297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47" name="Circle: Hollow 56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48" name="Circle: Hollow 57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49" name="Circle: Hollow 58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50" name="Circle: Hollow 59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51" name="Circle: Hollow 60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98" y="10800"/>
                    </a:moveTo>
                    <a:cubicBezTo>
                      <a:pt x="1298" y="16048"/>
                      <a:pt x="5552" y="20302"/>
                      <a:pt x="10800" y="20302"/>
                    </a:cubicBezTo>
                    <a:cubicBezTo>
                      <a:pt x="16048" y="20302"/>
                      <a:pt x="20302" y="16048"/>
                      <a:pt x="20302" y="10800"/>
                    </a:cubicBezTo>
                    <a:cubicBezTo>
                      <a:pt x="20302" y="5552"/>
                      <a:pt x="16048" y="1298"/>
                      <a:pt x="10800" y="1298"/>
                    </a:cubicBezTo>
                    <a:cubicBezTo>
                      <a:pt x="5552" y="1298"/>
                      <a:pt x="1298" y="5552"/>
                      <a:pt x="129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52" name="Circle: Hollow 61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366" y="10800"/>
                    </a:moveTo>
                    <a:cubicBezTo>
                      <a:pt x="5366" y="13801"/>
                      <a:pt x="7799" y="16234"/>
                      <a:pt x="10800" y="16234"/>
                    </a:cubicBezTo>
                    <a:cubicBezTo>
                      <a:pt x="13801" y="16234"/>
                      <a:pt x="16234" y="13801"/>
                      <a:pt x="16234" y="10800"/>
                    </a:cubicBezTo>
                    <a:cubicBezTo>
                      <a:pt x="16234" y="7799"/>
                      <a:pt x="13801" y="5366"/>
                      <a:pt x="10800" y="5366"/>
                    </a:cubicBezTo>
                    <a:cubicBezTo>
                      <a:pt x="7799" y="5366"/>
                      <a:pt x="5366" y="7799"/>
                      <a:pt x="536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53" name="Circle: Hollow 62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54" name="Circle: Hollow 63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55" name="Circle: Hollow 64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56" name="Circle: Hollow 65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071" name="Group 11"/>
            <p:cNvGrpSpPr/>
            <p:nvPr/>
          </p:nvGrpSpPr>
          <p:grpSpPr>
            <a:xfrm>
              <a:off x="-1" y="2802528"/>
              <a:ext cx="12192001" cy="941833"/>
              <a:chOff x="0" y="0"/>
              <a:chExt cx="12192000" cy="941832"/>
            </a:xfrm>
          </p:grpSpPr>
          <p:sp>
            <p:nvSpPr>
              <p:cNvPr id="1058" name="Circle: Hollow 40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59" name="Circle: Hollow 41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60" name="Circle: Hollow 42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61" name="Circle: Hollow 43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62" name="Circle: Hollow 44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63" name="Circle: Hollow 45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64" name="Circle: Hollow 46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65" name="Circle: Hollow 47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66" name="Circle: Hollow 48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67" name="Circle: Hollow 49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644" y="10800"/>
                    </a:moveTo>
                    <a:cubicBezTo>
                      <a:pt x="2644" y="15304"/>
                      <a:pt x="6296" y="18956"/>
                      <a:pt x="10800" y="18956"/>
                    </a:cubicBezTo>
                    <a:cubicBezTo>
                      <a:pt x="15304" y="18956"/>
                      <a:pt x="18956" y="15304"/>
                      <a:pt x="18956" y="10800"/>
                    </a:cubicBezTo>
                    <a:cubicBezTo>
                      <a:pt x="18956" y="6296"/>
                      <a:pt x="15304" y="2644"/>
                      <a:pt x="10800" y="2644"/>
                    </a:cubicBezTo>
                    <a:cubicBezTo>
                      <a:pt x="6296" y="2644"/>
                      <a:pt x="2644" y="6296"/>
                      <a:pt x="26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68" name="Circle: Hollow 50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69" name="Circle: Hollow 51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70" name="Circle: Hollow 52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085" name="Group 12"/>
            <p:cNvGrpSpPr/>
            <p:nvPr/>
          </p:nvGrpSpPr>
          <p:grpSpPr>
            <a:xfrm>
              <a:off x="-1" y="-1"/>
              <a:ext cx="12192001" cy="941834"/>
              <a:chOff x="0" y="0"/>
              <a:chExt cx="12192000" cy="941832"/>
            </a:xfrm>
          </p:grpSpPr>
          <p:sp>
            <p:nvSpPr>
              <p:cNvPr id="1072" name="Circle: Hollow 27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73" name="Circle: Hollow 28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74" name="Circle: Hollow 29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75" name="Circle: Hollow 30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76" name="Circle: Hollow 31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77" name="Circle: Hollow 32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78" name="Circle: Hollow 33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79" name="Circle: Hollow 34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80" name="Circle: Hollow 35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81" name="Circle: Hollow 36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82" name="Circle: Hollow 37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83" name="Circle: Hollow 38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84" name="Circle: Hollow 39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099" name="Group 13"/>
            <p:cNvGrpSpPr/>
            <p:nvPr/>
          </p:nvGrpSpPr>
          <p:grpSpPr>
            <a:xfrm>
              <a:off x="-1" y="934175"/>
              <a:ext cx="12192001" cy="941834"/>
              <a:chOff x="0" y="0"/>
              <a:chExt cx="12192000" cy="941832"/>
            </a:xfrm>
          </p:grpSpPr>
          <p:sp>
            <p:nvSpPr>
              <p:cNvPr id="1086" name="Circle: Hollow 14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87" name="Circle: Hollow 15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88" name="Circle: Hollow 16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89" name="Circle: Hollow 17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90" name="Circle: Hollow 18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91" name="Circle: Hollow 19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92" name="Circle: Hollow 20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93" name="Circle: Hollow 21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94" name="Circle: Hollow 22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95" name="Circle: Hollow 23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72" y="10800"/>
                    </a:moveTo>
                    <a:cubicBezTo>
                      <a:pt x="2972" y="15123"/>
                      <a:pt x="6477" y="18628"/>
                      <a:pt x="10800" y="18628"/>
                    </a:cubicBezTo>
                    <a:cubicBezTo>
                      <a:pt x="15123" y="18628"/>
                      <a:pt x="18628" y="15123"/>
                      <a:pt x="18628" y="10800"/>
                    </a:cubicBezTo>
                    <a:cubicBezTo>
                      <a:pt x="18628" y="6477"/>
                      <a:pt x="15123" y="2972"/>
                      <a:pt x="10800" y="2972"/>
                    </a:cubicBezTo>
                    <a:cubicBezTo>
                      <a:pt x="6477" y="2972"/>
                      <a:pt x="2972" y="6477"/>
                      <a:pt x="297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96" name="Circle: Hollow 24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324" y="10800"/>
                    </a:moveTo>
                    <a:cubicBezTo>
                      <a:pt x="5324" y="13825"/>
                      <a:pt x="7775" y="16276"/>
                      <a:pt x="10800" y="16276"/>
                    </a:cubicBezTo>
                    <a:cubicBezTo>
                      <a:pt x="13825" y="16276"/>
                      <a:pt x="16276" y="13825"/>
                      <a:pt x="16276" y="10800"/>
                    </a:cubicBezTo>
                    <a:cubicBezTo>
                      <a:pt x="16276" y="7775"/>
                      <a:pt x="13825" y="5324"/>
                      <a:pt x="10800" y="5324"/>
                    </a:cubicBezTo>
                    <a:cubicBezTo>
                      <a:pt x="7775" y="5324"/>
                      <a:pt x="5324" y="7775"/>
                      <a:pt x="532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97" name="Circle: Hollow 25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098" name="Circle: Hollow 26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sp>
        <p:nvSpPr>
          <p:cNvPr id="1101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102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03" name="Text Placeholder 4"/>
          <p:cNvSpPr/>
          <p:nvPr>
            <p:ph type="body" sz="quarter" idx="13"/>
          </p:nvPr>
        </p:nvSpPr>
        <p:spPr>
          <a:xfrm>
            <a:off x="838200" y="1406752"/>
            <a:ext cx="10515600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ClrTx/>
              <a:buSzTx/>
              <a:buNone/>
              <a:defRPr i="1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104" name="Número de diapositiva"/>
          <p:cNvSpPr txBox="1"/>
          <p:nvPr>
            <p:ph type="sldNum" sz="quarter" idx="2"/>
          </p:nvPr>
        </p:nvSpPr>
        <p:spPr>
          <a:xfrm>
            <a:off x="11463521" y="6600898"/>
            <a:ext cx="182170" cy="1735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CACA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105" name="Slide Number Placeholder 5"/>
          <p:cNvSpPr txBox="1"/>
          <p:nvPr/>
        </p:nvSpPr>
        <p:spPr>
          <a:xfrm>
            <a:off x="11071089" y="6600898"/>
            <a:ext cx="574602" cy="1735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r">
              <a:defRPr sz="1200">
                <a:solidFill>
                  <a:srgbClr val="ACACA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Layout with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7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Text Placeholder 4"/>
          <p:cNvSpPr/>
          <p:nvPr>
            <p:ph type="body" sz="quarter" idx="13"/>
          </p:nvPr>
        </p:nvSpPr>
        <p:spPr>
          <a:xfrm>
            <a:off x="841247" y="1408175"/>
            <a:ext cx="10515601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_Blue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4" name="Group 5"/>
          <p:cNvGrpSpPr/>
          <p:nvPr/>
        </p:nvGrpSpPr>
        <p:grpSpPr>
          <a:xfrm>
            <a:off x="-1" y="-373228"/>
            <a:ext cx="12192001" cy="7496983"/>
            <a:chOff x="0" y="0"/>
            <a:chExt cx="12192000" cy="7496981"/>
          </a:xfrm>
        </p:grpSpPr>
        <p:grpSp>
          <p:nvGrpSpPr>
            <p:cNvPr id="1125" name="Group 6"/>
            <p:cNvGrpSpPr/>
            <p:nvPr/>
          </p:nvGrpSpPr>
          <p:grpSpPr>
            <a:xfrm>
              <a:off x="-1" y="5616764"/>
              <a:ext cx="12192001" cy="946044"/>
              <a:chOff x="0" y="0"/>
              <a:chExt cx="12192000" cy="946043"/>
            </a:xfrm>
          </p:grpSpPr>
          <p:sp>
            <p:nvSpPr>
              <p:cNvPr id="1112" name="Circle: Hollow 105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13" name="Circle: Hollow 106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14" name="Circle: Hollow 107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15" name="Circle: Hollow 108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809" y="10800"/>
                    </a:moveTo>
                    <a:cubicBezTo>
                      <a:pt x="4809" y="14109"/>
                      <a:pt x="7491" y="16791"/>
                      <a:pt x="10800" y="16791"/>
                    </a:cubicBezTo>
                    <a:cubicBezTo>
                      <a:pt x="14109" y="16791"/>
                      <a:pt x="16791" y="14109"/>
                      <a:pt x="16791" y="10800"/>
                    </a:cubicBezTo>
                    <a:cubicBezTo>
                      <a:pt x="16791" y="7491"/>
                      <a:pt x="14109" y="4809"/>
                      <a:pt x="10800" y="4809"/>
                    </a:cubicBezTo>
                    <a:cubicBezTo>
                      <a:pt x="7491" y="4809"/>
                      <a:pt x="4809" y="7491"/>
                      <a:pt x="480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16" name="Circle: Hollow 109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17" name="Circle: Hollow 110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18" name="Circle: Hollow 111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19" name="Circle: Hollow 112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20" name="Circle: Hollow 113"/>
              <p:cNvSpPr/>
              <p:nvPr/>
            </p:nvSpPr>
            <p:spPr>
              <a:xfrm>
                <a:off x="7500111" y="4210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579" y="10800"/>
                    </a:moveTo>
                    <a:cubicBezTo>
                      <a:pt x="4579" y="14236"/>
                      <a:pt x="7364" y="17021"/>
                      <a:pt x="10800" y="17021"/>
                    </a:cubicBezTo>
                    <a:cubicBezTo>
                      <a:pt x="14236" y="17021"/>
                      <a:pt x="17021" y="14236"/>
                      <a:pt x="17021" y="10800"/>
                    </a:cubicBezTo>
                    <a:cubicBezTo>
                      <a:pt x="17021" y="7364"/>
                      <a:pt x="14236" y="4579"/>
                      <a:pt x="10800" y="4579"/>
                    </a:cubicBezTo>
                    <a:cubicBezTo>
                      <a:pt x="7364" y="4579"/>
                      <a:pt x="4579" y="7364"/>
                      <a:pt x="457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21" name="Circle: Hollow 114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61" y="10800"/>
                    </a:moveTo>
                    <a:cubicBezTo>
                      <a:pt x="1661" y="15847"/>
                      <a:pt x="5753" y="19939"/>
                      <a:pt x="10800" y="19939"/>
                    </a:cubicBezTo>
                    <a:cubicBezTo>
                      <a:pt x="15847" y="19939"/>
                      <a:pt x="19939" y="15847"/>
                      <a:pt x="19939" y="10800"/>
                    </a:cubicBezTo>
                    <a:cubicBezTo>
                      <a:pt x="19939" y="5753"/>
                      <a:pt x="15847" y="1661"/>
                      <a:pt x="10800" y="1661"/>
                    </a:cubicBezTo>
                    <a:cubicBezTo>
                      <a:pt x="5753" y="1661"/>
                      <a:pt x="1661" y="5753"/>
                      <a:pt x="166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22" name="Circle: Hollow 115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23" name="Circle: Hollow 116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24" name="Circle: Hollow 117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139" name="Group 7"/>
            <p:cNvGrpSpPr/>
            <p:nvPr/>
          </p:nvGrpSpPr>
          <p:grpSpPr>
            <a:xfrm>
              <a:off x="-1" y="6555149"/>
              <a:ext cx="12192001" cy="941833"/>
              <a:chOff x="0" y="0"/>
              <a:chExt cx="12192000" cy="941832"/>
            </a:xfrm>
          </p:grpSpPr>
          <p:sp>
            <p:nvSpPr>
              <p:cNvPr id="1126" name="Circle: Hollow 92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27" name="Circle: Hollow 93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28" name="Circle: Hollow 94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29" name="Circle: Hollow 95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30" name="Circle: Hollow 96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31" name="Circle: Hollow 97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32" name="Circle: Hollow 98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33" name="Circle: Hollow 99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34" name="Circle: Hollow 100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35" name="Circle: Hollow 101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36" name="Circle: Hollow 102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37" name="Circle: Hollow 103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38" name="Circle: Hollow 104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153" name="Group 8"/>
            <p:cNvGrpSpPr/>
            <p:nvPr/>
          </p:nvGrpSpPr>
          <p:grpSpPr>
            <a:xfrm>
              <a:off x="-1" y="3736704"/>
              <a:ext cx="12192001" cy="941833"/>
              <a:chOff x="0" y="0"/>
              <a:chExt cx="12192000" cy="941832"/>
            </a:xfrm>
          </p:grpSpPr>
          <p:sp>
            <p:nvSpPr>
              <p:cNvPr id="1140" name="Circle: Hollow 79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41" name="Circle: Hollow 80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42" name="Circle: Hollow 81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43" name="Circle: Hollow 82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969" y="10800"/>
                    </a:moveTo>
                    <a:cubicBezTo>
                      <a:pt x="4969" y="14020"/>
                      <a:pt x="7580" y="16631"/>
                      <a:pt x="10800" y="16631"/>
                    </a:cubicBezTo>
                    <a:cubicBezTo>
                      <a:pt x="14020" y="16631"/>
                      <a:pt x="16631" y="14020"/>
                      <a:pt x="16631" y="10800"/>
                    </a:cubicBezTo>
                    <a:cubicBezTo>
                      <a:pt x="16631" y="7580"/>
                      <a:pt x="14020" y="4969"/>
                      <a:pt x="10800" y="4969"/>
                    </a:cubicBezTo>
                    <a:cubicBezTo>
                      <a:pt x="7580" y="4969"/>
                      <a:pt x="4969" y="7580"/>
                      <a:pt x="496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44" name="Circle: Hollow 83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45" name="Circle: Hollow 84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46" name="Circle: Hollow 85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47" name="Circle: Hollow 86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34" y="10800"/>
                    </a:moveTo>
                    <a:cubicBezTo>
                      <a:pt x="1634" y="15862"/>
                      <a:pt x="5738" y="19966"/>
                      <a:pt x="10800" y="19966"/>
                    </a:cubicBezTo>
                    <a:cubicBezTo>
                      <a:pt x="15862" y="19966"/>
                      <a:pt x="19966" y="15862"/>
                      <a:pt x="19966" y="10800"/>
                    </a:cubicBezTo>
                    <a:cubicBezTo>
                      <a:pt x="19966" y="5738"/>
                      <a:pt x="15862" y="1634"/>
                      <a:pt x="10800" y="1634"/>
                    </a:cubicBezTo>
                    <a:cubicBezTo>
                      <a:pt x="5738" y="1634"/>
                      <a:pt x="1634" y="5738"/>
                      <a:pt x="163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48" name="Circle: Hollow 87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721" y="10800"/>
                    </a:moveTo>
                    <a:cubicBezTo>
                      <a:pt x="2721" y="15262"/>
                      <a:pt x="6338" y="18879"/>
                      <a:pt x="10800" y="18879"/>
                    </a:cubicBezTo>
                    <a:cubicBezTo>
                      <a:pt x="15262" y="18879"/>
                      <a:pt x="18879" y="15262"/>
                      <a:pt x="18879" y="10800"/>
                    </a:cubicBezTo>
                    <a:cubicBezTo>
                      <a:pt x="18879" y="6338"/>
                      <a:pt x="15262" y="2721"/>
                      <a:pt x="10800" y="2721"/>
                    </a:cubicBezTo>
                    <a:cubicBezTo>
                      <a:pt x="6338" y="2721"/>
                      <a:pt x="2721" y="6338"/>
                      <a:pt x="272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49" name="Circle: Hollow 88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5" y="10800"/>
                    </a:moveTo>
                    <a:cubicBezTo>
                      <a:pt x="1345" y="16022"/>
                      <a:pt x="5578" y="20255"/>
                      <a:pt x="10800" y="20255"/>
                    </a:cubicBezTo>
                    <a:cubicBezTo>
                      <a:pt x="16022" y="20255"/>
                      <a:pt x="20255" y="16022"/>
                      <a:pt x="20255" y="10800"/>
                    </a:cubicBezTo>
                    <a:cubicBezTo>
                      <a:pt x="20255" y="5578"/>
                      <a:pt x="16022" y="1345"/>
                      <a:pt x="10800" y="1345"/>
                    </a:cubicBezTo>
                    <a:cubicBezTo>
                      <a:pt x="5578" y="1345"/>
                      <a:pt x="1345" y="5578"/>
                      <a:pt x="1345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50" name="Circle: Hollow 89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51" name="Circle: Hollow 90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52" name="Circle: Hollow 91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167" name="Group 9"/>
            <p:cNvGrpSpPr/>
            <p:nvPr/>
          </p:nvGrpSpPr>
          <p:grpSpPr>
            <a:xfrm>
              <a:off x="-1" y="4670880"/>
              <a:ext cx="12192001" cy="953541"/>
              <a:chOff x="0" y="0"/>
              <a:chExt cx="12192000" cy="953540"/>
            </a:xfrm>
          </p:grpSpPr>
          <p:sp>
            <p:nvSpPr>
              <p:cNvPr id="1154" name="Circle: Hollow 66"/>
              <p:cNvSpPr/>
              <p:nvPr/>
            </p:nvSpPr>
            <p:spPr>
              <a:xfrm>
                <a:off x="-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55" name="Circle: Hollow 67"/>
              <p:cNvSpPr/>
              <p:nvPr/>
            </p:nvSpPr>
            <p:spPr>
              <a:xfrm>
                <a:off x="937513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56" name="Circle: Hollow 68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57" name="Circle: Hollow 69"/>
              <p:cNvSpPr/>
              <p:nvPr/>
            </p:nvSpPr>
            <p:spPr>
              <a:xfrm>
                <a:off x="281254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58" name="Circle: Hollow 70"/>
              <p:cNvSpPr/>
              <p:nvPr/>
            </p:nvSpPr>
            <p:spPr>
              <a:xfrm>
                <a:off x="3750055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59" name="Circle: Hollow 71"/>
              <p:cNvSpPr/>
              <p:nvPr/>
            </p:nvSpPr>
            <p:spPr>
              <a:xfrm>
                <a:off x="4687569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60" name="Circle: Hollow 72"/>
              <p:cNvSpPr/>
              <p:nvPr/>
            </p:nvSpPr>
            <p:spPr>
              <a:xfrm>
                <a:off x="5625083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61" name="Circle: Hollow 73"/>
              <p:cNvSpPr/>
              <p:nvPr/>
            </p:nvSpPr>
            <p:spPr>
              <a:xfrm>
                <a:off x="6562597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62" name="Circle: Hollow 74"/>
              <p:cNvSpPr/>
              <p:nvPr/>
            </p:nvSpPr>
            <p:spPr>
              <a:xfrm>
                <a:off x="750011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63" name="Circle: Hollow 75"/>
              <p:cNvSpPr/>
              <p:nvPr/>
            </p:nvSpPr>
            <p:spPr>
              <a:xfrm>
                <a:off x="8437625" y="11707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582" y="10800"/>
                    </a:moveTo>
                    <a:cubicBezTo>
                      <a:pt x="4582" y="14234"/>
                      <a:pt x="7366" y="17018"/>
                      <a:pt x="10800" y="17018"/>
                    </a:cubicBezTo>
                    <a:cubicBezTo>
                      <a:pt x="14234" y="17018"/>
                      <a:pt x="17018" y="14234"/>
                      <a:pt x="17018" y="10800"/>
                    </a:cubicBezTo>
                    <a:cubicBezTo>
                      <a:pt x="17018" y="7366"/>
                      <a:pt x="14234" y="4582"/>
                      <a:pt x="10800" y="4582"/>
                    </a:cubicBezTo>
                    <a:cubicBezTo>
                      <a:pt x="7366" y="4582"/>
                      <a:pt x="4582" y="7366"/>
                      <a:pt x="458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64" name="Circle: Hollow 76"/>
              <p:cNvSpPr/>
              <p:nvPr/>
            </p:nvSpPr>
            <p:spPr>
              <a:xfrm>
                <a:off x="9375140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65" name="Circle: Hollow 77"/>
              <p:cNvSpPr/>
              <p:nvPr/>
            </p:nvSpPr>
            <p:spPr>
              <a:xfrm>
                <a:off x="10312654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66" name="Circle: Hollow 78"/>
              <p:cNvSpPr/>
              <p:nvPr/>
            </p:nvSpPr>
            <p:spPr>
              <a:xfrm>
                <a:off x="11250168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181" name="Group 10"/>
            <p:cNvGrpSpPr/>
            <p:nvPr/>
          </p:nvGrpSpPr>
          <p:grpSpPr>
            <a:xfrm>
              <a:off x="-1" y="1868351"/>
              <a:ext cx="12192001" cy="941834"/>
              <a:chOff x="0" y="0"/>
              <a:chExt cx="12192000" cy="941832"/>
            </a:xfrm>
          </p:grpSpPr>
          <p:sp>
            <p:nvSpPr>
              <p:cNvPr id="1168" name="Circle: Hollow 53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69" name="Circle: Hollow 54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0" name="Circle: Hollow 55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72" y="10800"/>
                    </a:moveTo>
                    <a:cubicBezTo>
                      <a:pt x="2972" y="15123"/>
                      <a:pt x="6477" y="18628"/>
                      <a:pt x="10800" y="18628"/>
                    </a:cubicBezTo>
                    <a:cubicBezTo>
                      <a:pt x="15123" y="18628"/>
                      <a:pt x="18628" y="15123"/>
                      <a:pt x="18628" y="10800"/>
                    </a:cubicBezTo>
                    <a:cubicBezTo>
                      <a:pt x="18628" y="6477"/>
                      <a:pt x="15123" y="2972"/>
                      <a:pt x="10800" y="2972"/>
                    </a:cubicBezTo>
                    <a:cubicBezTo>
                      <a:pt x="6477" y="2972"/>
                      <a:pt x="2972" y="6477"/>
                      <a:pt x="297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1" name="Circle: Hollow 56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2" name="Circle: Hollow 57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3" name="Circle: Hollow 58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4" name="Circle: Hollow 59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5" name="Circle: Hollow 60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98" y="10800"/>
                    </a:moveTo>
                    <a:cubicBezTo>
                      <a:pt x="1298" y="16048"/>
                      <a:pt x="5552" y="20302"/>
                      <a:pt x="10800" y="20302"/>
                    </a:cubicBezTo>
                    <a:cubicBezTo>
                      <a:pt x="16048" y="20302"/>
                      <a:pt x="20302" y="16048"/>
                      <a:pt x="20302" y="10800"/>
                    </a:cubicBezTo>
                    <a:cubicBezTo>
                      <a:pt x="20302" y="5552"/>
                      <a:pt x="16048" y="1298"/>
                      <a:pt x="10800" y="1298"/>
                    </a:cubicBezTo>
                    <a:cubicBezTo>
                      <a:pt x="5552" y="1298"/>
                      <a:pt x="1298" y="5552"/>
                      <a:pt x="129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6" name="Circle: Hollow 61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366" y="10800"/>
                    </a:moveTo>
                    <a:cubicBezTo>
                      <a:pt x="5366" y="13801"/>
                      <a:pt x="7799" y="16234"/>
                      <a:pt x="10800" y="16234"/>
                    </a:cubicBezTo>
                    <a:cubicBezTo>
                      <a:pt x="13801" y="16234"/>
                      <a:pt x="16234" y="13801"/>
                      <a:pt x="16234" y="10800"/>
                    </a:cubicBezTo>
                    <a:cubicBezTo>
                      <a:pt x="16234" y="7799"/>
                      <a:pt x="13801" y="5366"/>
                      <a:pt x="10800" y="5366"/>
                    </a:cubicBezTo>
                    <a:cubicBezTo>
                      <a:pt x="7799" y="5366"/>
                      <a:pt x="5366" y="7799"/>
                      <a:pt x="536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7" name="Circle: Hollow 62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8" name="Circle: Hollow 63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79" name="Circle: Hollow 64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80" name="Circle: Hollow 65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195" name="Group 11"/>
            <p:cNvGrpSpPr/>
            <p:nvPr/>
          </p:nvGrpSpPr>
          <p:grpSpPr>
            <a:xfrm>
              <a:off x="-1" y="2802528"/>
              <a:ext cx="12192001" cy="941833"/>
              <a:chOff x="0" y="0"/>
              <a:chExt cx="12192000" cy="941832"/>
            </a:xfrm>
          </p:grpSpPr>
          <p:sp>
            <p:nvSpPr>
              <p:cNvPr id="1182" name="Circle: Hollow 40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83" name="Circle: Hollow 41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84" name="Circle: Hollow 42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85" name="Circle: Hollow 43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86" name="Circle: Hollow 44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87" name="Circle: Hollow 45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88" name="Circle: Hollow 46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89" name="Circle: Hollow 47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90" name="Circle: Hollow 48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91" name="Circle: Hollow 49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644" y="10800"/>
                    </a:moveTo>
                    <a:cubicBezTo>
                      <a:pt x="2644" y="15304"/>
                      <a:pt x="6296" y="18956"/>
                      <a:pt x="10800" y="18956"/>
                    </a:cubicBezTo>
                    <a:cubicBezTo>
                      <a:pt x="15304" y="18956"/>
                      <a:pt x="18956" y="15304"/>
                      <a:pt x="18956" y="10800"/>
                    </a:cubicBezTo>
                    <a:cubicBezTo>
                      <a:pt x="18956" y="6296"/>
                      <a:pt x="15304" y="2644"/>
                      <a:pt x="10800" y="2644"/>
                    </a:cubicBezTo>
                    <a:cubicBezTo>
                      <a:pt x="6296" y="2644"/>
                      <a:pt x="2644" y="6296"/>
                      <a:pt x="26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92" name="Circle: Hollow 50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93" name="Circle: Hollow 51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94" name="Circle: Hollow 52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209" name="Group 12"/>
            <p:cNvGrpSpPr/>
            <p:nvPr/>
          </p:nvGrpSpPr>
          <p:grpSpPr>
            <a:xfrm>
              <a:off x="-1" y="-1"/>
              <a:ext cx="12192001" cy="941834"/>
              <a:chOff x="0" y="0"/>
              <a:chExt cx="12192000" cy="941832"/>
            </a:xfrm>
          </p:grpSpPr>
          <p:sp>
            <p:nvSpPr>
              <p:cNvPr id="1196" name="Circle: Hollow 27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97" name="Circle: Hollow 28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98" name="Circle: Hollow 29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199" name="Circle: Hollow 30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00" name="Circle: Hollow 31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01" name="Circle: Hollow 32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02" name="Circle: Hollow 33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03" name="Circle: Hollow 34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04" name="Circle: Hollow 35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05" name="Circle: Hollow 36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06" name="Circle: Hollow 37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07" name="Circle: Hollow 38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08" name="Circle: Hollow 39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223" name="Group 13"/>
            <p:cNvGrpSpPr/>
            <p:nvPr/>
          </p:nvGrpSpPr>
          <p:grpSpPr>
            <a:xfrm>
              <a:off x="-1" y="934175"/>
              <a:ext cx="12192001" cy="941834"/>
              <a:chOff x="0" y="0"/>
              <a:chExt cx="12192000" cy="941832"/>
            </a:xfrm>
          </p:grpSpPr>
          <p:sp>
            <p:nvSpPr>
              <p:cNvPr id="1210" name="Circle: Hollow 14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11" name="Circle: Hollow 15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12" name="Circle: Hollow 16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13" name="Circle: Hollow 17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14" name="Circle: Hollow 18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15" name="Circle: Hollow 19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16" name="Circle: Hollow 20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17" name="Circle: Hollow 21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18" name="Circle: Hollow 22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19" name="Circle: Hollow 23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72" y="10800"/>
                    </a:moveTo>
                    <a:cubicBezTo>
                      <a:pt x="2972" y="15123"/>
                      <a:pt x="6477" y="18628"/>
                      <a:pt x="10800" y="18628"/>
                    </a:cubicBezTo>
                    <a:cubicBezTo>
                      <a:pt x="15123" y="18628"/>
                      <a:pt x="18628" y="15123"/>
                      <a:pt x="18628" y="10800"/>
                    </a:cubicBezTo>
                    <a:cubicBezTo>
                      <a:pt x="18628" y="6477"/>
                      <a:pt x="15123" y="2972"/>
                      <a:pt x="10800" y="2972"/>
                    </a:cubicBezTo>
                    <a:cubicBezTo>
                      <a:pt x="6477" y="2972"/>
                      <a:pt x="2972" y="6477"/>
                      <a:pt x="297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20" name="Circle: Hollow 24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324" y="10800"/>
                    </a:moveTo>
                    <a:cubicBezTo>
                      <a:pt x="5324" y="13825"/>
                      <a:pt x="7775" y="16276"/>
                      <a:pt x="10800" y="16276"/>
                    </a:cubicBezTo>
                    <a:cubicBezTo>
                      <a:pt x="13825" y="16276"/>
                      <a:pt x="16276" y="13825"/>
                      <a:pt x="16276" y="10800"/>
                    </a:cubicBezTo>
                    <a:cubicBezTo>
                      <a:pt x="16276" y="7775"/>
                      <a:pt x="13825" y="5324"/>
                      <a:pt x="10800" y="5324"/>
                    </a:cubicBezTo>
                    <a:cubicBezTo>
                      <a:pt x="7775" y="5324"/>
                      <a:pt x="5324" y="7775"/>
                      <a:pt x="532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21" name="Circle: Hollow 25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222" name="Circle: Hollow 26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sp>
        <p:nvSpPr>
          <p:cNvPr id="1225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226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27" name="Text Placeholder 4"/>
          <p:cNvSpPr/>
          <p:nvPr>
            <p:ph type="body" sz="quarter" idx="13"/>
          </p:nvPr>
        </p:nvSpPr>
        <p:spPr>
          <a:xfrm>
            <a:off x="838200" y="1406752"/>
            <a:ext cx="10515600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ClrTx/>
              <a:buSzTx/>
              <a:buNone/>
              <a:defRPr i="1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228" name="Número de diapositiva"/>
          <p:cNvSpPr txBox="1"/>
          <p:nvPr>
            <p:ph type="sldNum" sz="quarter" idx="2"/>
          </p:nvPr>
        </p:nvSpPr>
        <p:spPr>
          <a:xfrm>
            <a:off x="11463521" y="6600898"/>
            <a:ext cx="182170" cy="1735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CACA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29" name="Slide Number Placeholder 5"/>
          <p:cNvSpPr txBox="1"/>
          <p:nvPr/>
        </p:nvSpPr>
        <p:spPr>
          <a:xfrm>
            <a:off x="11071089" y="6600898"/>
            <a:ext cx="574602" cy="1735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r">
              <a:defRPr sz="1200">
                <a:solidFill>
                  <a:srgbClr val="ACACA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237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23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39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240" name="Rectangle 10"/>
          <p:cNvSpPr/>
          <p:nvPr/>
        </p:nvSpPr>
        <p:spPr>
          <a:xfrm>
            <a:off x="306729" y="-1"/>
            <a:ext cx="295155" cy="12674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41" name="Texto del título"/>
          <p:cNvSpPr txBox="1"/>
          <p:nvPr>
            <p:ph type="title"/>
          </p:nvPr>
        </p:nvSpPr>
        <p:spPr>
          <a:xfrm>
            <a:off x="838200" y="299720"/>
            <a:ext cx="10515600" cy="1081618"/>
          </a:xfrm>
          <a:prstGeom prst="rect">
            <a:avLst/>
          </a:prstGeom>
        </p:spPr>
        <p:txBody>
          <a:bodyPr/>
          <a:lstStyle>
            <a:lvl1pPr>
              <a:defRPr i="1" sz="6000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242" name="Picture Placeholder 9"/>
          <p:cNvSpPr/>
          <p:nvPr>
            <p:ph type="pic" sz="quarter" idx="13"/>
          </p:nvPr>
        </p:nvSpPr>
        <p:spPr>
          <a:xfrm rot="5400000">
            <a:off x="763972" y="2111420"/>
            <a:ext cx="324577" cy="1761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43" name="Picture Placeholder 9"/>
          <p:cNvSpPr/>
          <p:nvPr>
            <p:ph type="pic" sz="quarter" idx="14"/>
          </p:nvPr>
        </p:nvSpPr>
        <p:spPr>
          <a:xfrm rot="5400000">
            <a:off x="763972" y="2786619"/>
            <a:ext cx="324577" cy="1761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44" name="Picture Placeholder 9"/>
          <p:cNvSpPr/>
          <p:nvPr>
            <p:ph type="pic" sz="quarter" idx="15"/>
          </p:nvPr>
        </p:nvSpPr>
        <p:spPr>
          <a:xfrm rot="5400000">
            <a:off x="763972" y="3458585"/>
            <a:ext cx="324577" cy="1761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45" name="Picture Placeholder 9"/>
          <p:cNvSpPr/>
          <p:nvPr>
            <p:ph type="pic" sz="quarter" idx="16"/>
          </p:nvPr>
        </p:nvSpPr>
        <p:spPr>
          <a:xfrm rot="5400000">
            <a:off x="763972" y="4125878"/>
            <a:ext cx="324577" cy="1761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46" name="Picture Placeholder 9"/>
          <p:cNvSpPr/>
          <p:nvPr>
            <p:ph type="pic" sz="quarter" idx="17"/>
          </p:nvPr>
        </p:nvSpPr>
        <p:spPr>
          <a:xfrm rot="5400000">
            <a:off x="763972" y="4795754"/>
            <a:ext cx="324577" cy="17612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47" name="Nivel de texto 1…"/>
          <p:cNvSpPr txBox="1"/>
          <p:nvPr>
            <p:ph type="body" sz="quarter" idx="1"/>
          </p:nvPr>
        </p:nvSpPr>
        <p:spPr>
          <a:xfrm>
            <a:off x="1305898" y="1994810"/>
            <a:ext cx="10029614" cy="409344"/>
          </a:xfrm>
          <a:prstGeom prst="rect">
            <a:avLst/>
          </a:prstGeom>
        </p:spPr>
        <p:txBody>
          <a:bodyPr anchor="ctr"/>
          <a:lstStyle>
            <a:lvl1pPr marL="114300" indent="-114300">
              <a:buFont typeface="Helvetica Neue"/>
              <a:buChar char=" "/>
              <a:defRPr sz="2800"/>
            </a:lvl1pPr>
            <a:lvl2pPr marL="647700" indent="-304800">
              <a:buFont typeface="Helvetica Neue"/>
              <a:defRPr sz="2800"/>
            </a:lvl2pPr>
            <a:lvl3pPr marL="952500" indent="-381000">
              <a:buFont typeface="Helvetica Neue"/>
              <a:defRPr sz="2800"/>
            </a:lvl3pPr>
            <a:lvl4pPr marL="1357312" indent="-500062">
              <a:buFont typeface="Helvetica Neue"/>
              <a:defRPr sz="2800"/>
            </a:lvl4pPr>
            <a:lvl5pPr>
              <a:buFont typeface="Helvetica Neue"/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48" name="Text Placeholder 23"/>
          <p:cNvSpPr/>
          <p:nvPr>
            <p:ph type="body" sz="quarter" idx="18"/>
          </p:nvPr>
        </p:nvSpPr>
        <p:spPr>
          <a:xfrm>
            <a:off x="1305897" y="2670008"/>
            <a:ext cx="10029615" cy="409344"/>
          </a:xfrm>
          <a:prstGeom prst="rect">
            <a:avLst/>
          </a:prstGeom>
        </p:spPr>
        <p:txBody>
          <a:bodyPr anchor="ctr"/>
          <a:lstStyle/>
          <a:p>
            <a:pPr marL="108585" indent="-108585" defTabSz="868680">
              <a:spcBef>
                <a:spcPts val="500"/>
              </a:spcBef>
              <a:buFont typeface="Helvetica Neue"/>
              <a:buChar char=" "/>
              <a:defRPr sz="2660"/>
            </a:pPr>
          </a:p>
        </p:txBody>
      </p:sp>
      <p:sp>
        <p:nvSpPr>
          <p:cNvPr id="1249" name="Text Placeholder 23"/>
          <p:cNvSpPr/>
          <p:nvPr>
            <p:ph type="body" sz="quarter" idx="19"/>
          </p:nvPr>
        </p:nvSpPr>
        <p:spPr>
          <a:xfrm>
            <a:off x="1305897" y="3341975"/>
            <a:ext cx="10029615" cy="409344"/>
          </a:xfrm>
          <a:prstGeom prst="rect">
            <a:avLst/>
          </a:prstGeom>
        </p:spPr>
        <p:txBody>
          <a:bodyPr anchor="ctr"/>
          <a:lstStyle/>
          <a:p>
            <a:pPr marL="108585" indent="-108585" defTabSz="868680">
              <a:spcBef>
                <a:spcPts val="500"/>
              </a:spcBef>
              <a:buFont typeface="Helvetica Neue"/>
              <a:buChar char=" "/>
              <a:defRPr sz="2660"/>
            </a:pPr>
          </a:p>
        </p:txBody>
      </p:sp>
      <p:sp>
        <p:nvSpPr>
          <p:cNvPr id="1250" name="Text Placeholder 23"/>
          <p:cNvSpPr/>
          <p:nvPr>
            <p:ph type="body" sz="quarter" idx="20"/>
          </p:nvPr>
        </p:nvSpPr>
        <p:spPr>
          <a:xfrm>
            <a:off x="1305897" y="4009268"/>
            <a:ext cx="10029615" cy="409344"/>
          </a:xfrm>
          <a:prstGeom prst="rect">
            <a:avLst/>
          </a:prstGeom>
        </p:spPr>
        <p:txBody>
          <a:bodyPr anchor="ctr"/>
          <a:lstStyle/>
          <a:p>
            <a:pPr marL="108585" indent="-108585" defTabSz="868680">
              <a:spcBef>
                <a:spcPts val="500"/>
              </a:spcBef>
              <a:buFont typeface="Helvetica Neue"/>
              <a:buChar char=" "/>
              <a:defRPr sz="2660"/>
            </a:pPr>
          </a:p>
        </p:txBody>
      </p:sp>
      <p:sp>
        <p:nvSpPr>
          <p:cNvPr id="1251" name="Text Placeholder 23"/>
          <p:cNvSpPr/>
          <p:nvPr>
            <p:ph type="body" sz="quarter" idx="21"/>
          </p:nvPr>
        </p:nvSpPr>
        <p:spPr>
          <a:xfrm>
            <a:off x="1305897" y="4679145"/>
            <a:ext cx="10029615" cy="409344"/>
          </a:xfrm>
          <a:prstGeom prst="rect">
            <a:avLst/>
          </a:prstGeom>
        </p:spPr>
        <p:txBody>
          <a:bodyPr anchor="ctr"/>
          <a:lstStyle/>
          <a:p>
            <a:pPr marL="108585" indent="-108585" defTabSz="868680">
              <a:spcBef>
                <a:spcPts val="500"/>
              </a:spcBef>
              <a:buFont typeface="Helvetica Neue"/>
              <a:buChar char=" "/>
              <a:defRPr sz="266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259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26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61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262" name="Nivel de texto 1…"/>
          <p:cNvSpPr txBox="1"/>
          <p:nvPr>
            <p:ph type="body" sz="quarter" idx="1"/>
          </p:nvPr>
        </p:nvSpPr>
        <p:spPr>
          <a:xfrm>
            <a:off x="841247" y="2768600"/>
            <a:ext cx="5160225" cy="3140711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63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264" name="Text Placeholder 4"/>
          <p:cNvSpPr/>
          <p:nvPr>
            <p:ph type="body" sz="quarter" idx="13"/>
          </p:nvPr>
        </p:nvSpPr>
        <p:spPr>
          <a:xfrm>
            <a:off x="841247" y="2071792"/>
            <a:ext cx="5160225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265" name="Straight Connector 7"/>
          <p:cNvSpPr/>
          <p:nvPr/>
        </p:nvSpPr>
        <p:spPr>
          <a:xfrm>
            <a:off x="841247" y="2543965"/>
            <a:ext cx="5157216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266" name="Text Placeholder 4"/>
          <p:cNvSpPr/>
          <p:nvPr>
            <p:ph type="body" sz="quarter" idx="14"/>
          </p:nvPr>
        </p:nvSpPr>
        <p:spPr>
          <a:xfrm>
            <a:off x="6565958" y="2071792"/>
            <a:ext cx="5158233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267" name="Straight Connector 11"/>
          <p:cNvSpPr/>
          <p:nvPr/>
        </p:nvSpPr>
        <p:spPr>
          <a:xfrm>
            <a:off x="6565958" y="2543965"/>
            <a:ext cx="5157217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hree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275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27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77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278" name="Nivel de texto 1…"/>
          <p:cNvSpPr txBox="1"/>
          <p:nvPr>
            <p:ph type="body" sz="quarter" idx="1"/>
          </p:nvPr>
        </p:nvSpPr>
        <p:spPr>
          <a:xfrm>
            <a:off x="841247" y="2768600"/>
            <a:ext cx="3263393" cy="3140711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79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280" name="Text Placeholder 4"/>
          <p:cNvSpPr/>
          <p:nvPr>
            <p:ph type="body" sz="quarter" idx="13"/>
          </p:nvPr>
        </p:nvSpPr>
        <p:spPr>
          <a:xfrm>
            <a:off x="841248" y="2071792"/>
            <a:ext cx="3263392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281" name="Straight Connector 7"/>
          <p:cNvSpPr/>
          <p:nvPr/>
        </p:nvSpPr>
        <p:spPr>
          <a:xfrm>
            <a:off x="861059" y="2543965"/>
            <a:ext cx="3220778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282" name="Text Placeholder 4"/>
          <p:cNvSpPr/>
          <p:nvPr>
            <p:ph type="body" sz="quarter" idx="14"/>
          </p:nvPr>
        </p:nvSpPr>
        <p:spPr>
          <a:xfrm>
            <a:off x="4651247" y="2071792"/>
            <a:ext cx="3263393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283" name="Straight Connector 11"/>
          <p:cNvSpPr/>
          <p:nvPr/>
        </p:nvSpPr>
        <p:spPr>
          <a:xfrm>
            <a:off x="4671059" y="2543965"/>
            <a:ext cx="3220777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284" name="Text Placeholder 4"/>
          <p:cNvSpPr/>
          <p:nvPr>
            <p:ph type="body" sz="quarter" idx="15"/>
          </p:nvPr>
        </p:nvSpPr>
        <p:spPr>
          <a:xfrm>
            <a:off x="8476825" y="2071792"/>
            <a:ext cx="3263395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285" name="Straight Connector 14"/>
          <p:cNvSpPr/>
          <p:nvPr/>
        </p:nvSpPr>
        <p:spPr>
          <a:xfrm>
            <a:off x="8496638" y="2543965"/>
            <a:ext cx="3220777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ur Column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293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29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95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296" name="Nivel de texto 1…"/>
          <p:cNvSpPr txBox="1"/>
          <p:nvPr>
            <p:ph type="body" sz="quarter" idx="1"/>
          </p:nvPr>
        </p:nvSpPr>
        <p:spPr>
          <a:xfrm>
            <a:off x="841247" y="2768600"/>
            <a:ext cx="2298194" cy="314071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604157" indent="-261257">
              <a:defRPr sz="2400"/>
            </a:lvl2pPr>
            <a:lvl3pPr marL="898071" indent="-326571">
              <a:defRPr sz="2400"/>
            </a:lvl3pPr>
            <a:lvl4pPr marL="1285875" indent="-428625">
              <a:defRPr sz="2400"/>
            </a:lvl4pPr>
            <a:lvl5pPr>
              <a:defRPr sz="2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97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298" name="Text Placeholder 4"/>
          <p:cNvSpPr/>
          <p:nvPr>
            <p:ph type="body" sz="quarter" idx="13"/>
          </p:nvPr>
        </p:nvSpPr>
        <p:spPr>
          <a:xfrm>
            <a:off x="841247" y="2071792"/>
            <a:ext cx="2298194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299" name="Straight Connector 7"/>
          <p:cNvSpPr/>
          <p:nvPr/>
        </p:nvSpPr>
        <p:spPr>
          <a:xfrm>
            <a:off x="861060" y="2543965"/>
            <a:ext cx="2288682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300" name="Text Placeholder 4"/>
          <p:cNvSpPr/>
          <p:nvPr>
            <p:ph type="body" sz="quarter" idx="14"/>
          </p:nvPr>
        </p:nvSpPr>
        <p:spPr>
          <a:xfrm>
            <a:off x="3686047" y="2071792"/>
            <a:ext cx="2298193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301" name="Straight Connector 15"/>
          <p:cNvSpPr/>
          <p:nvPr/>
        </p:nvSpPr>
        <p:spPr>
          <a:xfrm>
            <a:off x="3705859" y="2543965"/>
            <a:ext cx="2288682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302" name="Text Placeholder 4"/>
          <p:cNvSpPr/>
          <p:nvPr>
            <p:ph type="body" sz="quarter" idx="15"/>
          </p:nvPr>
        </p:nvSpPr>
        <p:spPr>
          <a:xfrm>
            <a:off x="6550659" y="2071792"/>
            <a:ext cx="2298193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303" name="Straight Connector 18"/>
          <p:cNvSpPr/>
          <p:nvPr/>
        </p:nvSpPr>
        <p:spPr>
          <a:xfrm>
            <a:off x="6570471" y="2543965"/>
            <a:ext cx="2288682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304" name="Text Placeholder 4"/>
          <p:cNvSpPr/>
          <p:nvPr>
            <p:ph type="body" sz="quarter" idx="16"/>
          </p:nvPr>
        </p:nvSpPr>
        <p:spPr>
          <a:xfrm>
            <a:off x="9436099" y="2071792"/>
            <a:ext cx="2298194" cy="320089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80000"/>
              </a:lnSpc>
              <a:buClrTx/>
              <a:buSzTx/>
              <a:buNone/>
              <a:defRPr b="1" i="1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305" name="Straight Connector 21"/>
          <p:cNvSpPr/>
          <p:nvPr/>
        </p:nvSpPr>
        <p:spPr>
          <a:xfrm>
            <a:off x="9455911" y="2543965"/>
            <a:ext cx="2288682" cy="1"/>
          </a:xfrm>
          <a:prstGeom prst="line">
            <a:avLst/>
          </a:prstGeom>
          <a:ln w="25400" cap="rnd">
            <a:solidFill>
              <a:srgbClr val="B3B3B3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313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31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15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31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317" name="Nivel de texto 1…"/>
          <p:cNvSpPr txBox="1"/>
          <p:nvPr>
            <p:ph type="body" sz="quarter" idx="1"/>
          </p:nvPr>
        </p:nvSpPr>
        <p:spPr>
          <a:xfrm>
            <a:off x="841247" y="1874520"/>
            <a:ext cx="3263393" cy="4028569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bg>
      <p:bgPr>
        <a:gradFill flip="none" rotWithShape="1">
          <a:gsLst>
            <a:gs pos="0">
              <a:schemeClr val="accent1"/>
            </a:gs>
            <a:gs pos="23000">
              <a:schemeClr val="accent1"/>
            </a:gs>
            <a:gs pos="100000">
              <a:srgbClr val="009DD7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Texto del título"/>
          <p:cNvSpPr txBox="1"/>
          <p:nvPr>
            <p:ph type="title"/>
          </p:nvPr>
        </p:nvSpPr>
        <p:spPr>
          <a:xfrm>
            <a:off x="1409700" y="902208"/>
            <a:ext cx="9372600" cy="2871217"/>
          </a:xfrm>
          <a:prstGeom prst="rect">
            <a:avLst/>
          </a:prstGeom>
        </p:spPr>
        <p:txBody>
          <a:bodyPr/>
          <a:lstStyle>
            <a:lvl1pPr algn="ctr"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325" name="Nivel de texto 1…"/>
          <p:cNvSpPr txBox="1"/>
          <p:nvPr>
            <p:ph type="body" sz="quarter" idx="1"/>
          </p:nvPr>
        </p:nvSpPr>
        <p:spPr>
          <a:xfrm>
            <a:off x="1408175" y="4427220"/>
            <a:ext cx="9372601" cy="4754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4572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9144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13716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18288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grpSp>
        <p:nvGrpSpPr>
          <p:cNvPr id="1329" name="Group 6"/>
          <p:cNvGrpSpPr/>
          <p:nvPr/>
        </p:nvGrpSpPr>
        <p:grpSpPr>
          <a:xfrm>
            <a:off x="5661659" y="3771657"/>
            <a:ext cx="868679" cy="225611"/>
            <a:chOff x="0" y="0"/>
            <a:chExt cx="868677" cy="225609"/>
          </a:xfrm>
        </p:grpSpPr>
        <p:sp>
          <p:nvSpPr>
            <p:cNvPr id="1326" name="Straight Connector 4"/>
            <p:cNvSpPr/>
            <p:nvPr/>
          </p:nvSpPr>
          <p:spPr>
            <a:xfrm>
              <a:off x="0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27" name="Oval 5"/>
            <p:cNvSpPr/>
            <p:nvPr/>
          </p:nvSpPr>
          <p:spPr>
            <a:xfrm rot="16200000">
              <a:off x="321533" y="-1"/>
              <a:ext cx="225611" cy="225610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28" name="Straight Connector 7"/>
            <p:cNvSpPr/>
            <p:nvPr/>
          </p:nvSpPr>
          <p:spPr>
            <a:xfrm>
              <a:off x="547143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330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Section Header">
    <p:bg>
      <p:bgPr>
        <a:gradFill flip="none" rotWithShape="1">
          <a:gsLst>
            <a:gs pos="0">
              <a:schemeClr val="accent2"/>
            </a:gs>
            <a:gs pos="23000">
              <a:schemeClr val="accent2"/>
            </a:gs>
            <a:gs pos="100000">
              <a:srgbClr val="679C3B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Texto del título"/>
          <p:cNvSpPr txBox="1"/>
          <p:nvPr>
            <p:ph type="title"/>
          </p:nvPr>
        </p:nvSpPr>
        <p:spPr>
          <a:xfrm>
            <a:off x="1409700" y="902208"/>
            <a:ext cx="9372600" cy="2871217"/>
          </a:xfrm>
          <a:prstGeom prst="rect">
            <a:avLst/>
          </a:prstGeom>
        </p:spPr>
        <p:txBody>
          <a:bodyPr/>
          <a:lstStyle>
            <a:lvl1pPr algn="ctr"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338" name="Nivel de texto 1…"/>
          <p:cNvSpPr txBox="1"/>
          <p:nvPr>
            <p:ph type="body" sz="quarter" idx="1"/>
          </p:nvPr>
        </p:nvSpPr>
        <p:spPr>
          <a:xfrm>
            <a:off x="1408175" y="4427220"/>
            <a:ext cx="9372601" cy="4754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4572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9144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13716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18288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grpSp>
        <p:nvGrpSpPr>
          <p:cNvPr id="1342" name="Group 12"/>
          <p:cNvGrpSpPr/>
          <p:nvPr/>
        </p:nvGrpSpPr>
        <p:grpSpPr>
          <a:xfrm>
            <a:off x="5661659" y="3771657"/>
            <a:ext cx="868679" cy="225611"/>
            <a:chOff x="0" y="0"/>
            <a:chExt cx="868677" cy="225609"/>
          </a:xfrm>
        </p:grpSpPr>
        <p:sp>
          <p:nvSpPr>
            <p:cNvPr id="1339" name="Straight Connector 13"/>
            <p:cNvSpPr/>
            <p:nvPr/>
          </p:nvSpPr>
          <p:spPr>
            <a:xfrm>
              <a:off x="0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40" name="Oval 14"/>
            <p:cNvSpPr/>
            <p:nvPr/>
          </p:nvSpPr>
          <p:spPr>
            <a:xfrm rot="16200000">
              <a:off x="321533" y="-1"/>
              <a:ext cx="225611" cy="225610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41" name="Straight Connector 15"/>
            <p:cNvSpPr/>
            <p:nvPr/>
          </p:nvSpPr>
          <p:spPr>
            <a:xfrm>
              <a:off x="547143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343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_Section Header">
    <p:bg>
      <p:bgPr>
        <a:gradFill flip="none" rotWithShape="1">
          <a:gsLst>
            <a:gs pos="0">
              <a:schemeClr val="accent3"/>
            </a:gs>
            <a:gs pos="23000">
              <a:schemeClr val="accent3"/>
            </a:gs>
            <a:gs pos="100000">
              <a:srgbClr val="6A6191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Texto del título"/>
          <p:cNvSpPr txBox="1"/>
          <p:nvPr>
            <p:ph type="title"/>
          </p:nvPr>
        </p:nvSpPr>
        <p:spPr>
          <a:xfrm>
            <a:off x="1409700" y="902208"/>
            <a:ext cx="9372600" cy="2871217"/>
          </a:xfrm>
          <a:prstGeom prst="rect">
            <a:avLst/>
          </a:prstGeom>
        </p:spPr>
        <p:txBody>
          <a:bodyPr/>
          <a:lstStyle>
            <a:lvl1pPr algn="ctr"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351" name="Nivel de texto 1…"/>
          <p:cNvSpPr txBox="1"/>
          <p:nvPr>
            <p:ph type="body" sz="quarter" idx="1"/>
          </p:nvPr>
        </p:nvSpPr>
        <p:spPr>
          <a:xfrm>
            <a:off x="1408175" y="4427220"/>
            <a:ext cx="9372601" cy="4754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4572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9144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13716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18288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grpSp>
        <p:nvGrpSpPr>
          <p:cNvPr id="1355" name="Group 12"/>
          <p:cNvGrpSpPr/>
          <p:nvPr/>
        </p:nvGrpSpPr>
        <p:grpSpPr>
          <a:xfrm>
            <a:off x="5661659" y="3771657"/>
            <a:ext cx="868679" cy="225611"/>
            <a:chOff x="0" y="0"/>
            <a:chExt cx="868677" cy="225609"/>
          </a:xfrm>
        </p:grpSpPr>
        <p:sp>
          <p:nvSpPr>
            <p:cNvPr id="1352" name="Straight Connector 13"/>
            <p:cNvSpPr/>
            <p:nvPr/>
          </p:nvSpPr>
          <p:spPr>
            <a:xfrm>
              <a:off x="0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53" name="Oval 14"/>
            <p:cNvSpPr/>
            <p:nvPr/>
          </p:nvSpPr>
          <p:spPr>
            <a:xfrm rot="16200000">
              <a:off x="321533" y="-1"/>
              <a:ext cx="225611" cy="225610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54" name="Straight Connector 15"/>
            <p:cNvSpPr/>
            <p:nvPr/>
          </p:nvSpPr>
          <p:spPr>
            <a:xfrm>
              <a:off x="547143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356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Section Header">
    <p:bg>
      <p:bgPr>
        <a:gradFill flip="none" rotWithShape="1">
          <a:gsLst>
            <a:gs pos="0">
              <a:schemeClr val="accent4"/>
            </a:gs>
            <a:gs pos="23000">
              <a:schemeClr val="accent4"/>
            </a:gs>
            <a:gs pos="100000">
              <a:srgbClr val="19426E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Texto del título"/>
          <p:cNvSpPr txBox="1"/>
          <p:nvPr>
            <p:ph type="title"/>
          </p:nvPr>
        </p:nvSpPr>
        <p:spPr>
          <a:xfrm>
            <a:off x="1409700" y="902208"/>
            <a:ext cx="9372600" cy="2871217"/>
          </a:xfrm>
          <a:prstGeom prst="rect">
            <a:avLst/>
          </a:prstGeom>
        </p:spPr>
        <p:txBody>
          <a:bodyPr/>
          <a:lstStyle>
            <a:lvl1pPr algn="ctr"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364" name="Nivel de texto 1…"/>
          <p:cNvSpPr txBox="1"/>
          <p:nvPr>
            <p:ph type="body" sz="quarter" idx="1"/>
          </p:nvPr>
        </p:nvSpPr>
        <p:spPr>
          <a:xfrm>
            <a:off x="1408175" y="4427220"/>
            <a:ext cx="9372601" cy="4754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4572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9144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13716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1828800" algn="ctr">
              <a:lnSpc>
                <a:spcPct val="88000"/>
              </a:lnSpc>
              <a:spcBef>
                <a:spcPts val="0"/>
              </a:spcBef>
              <a:buClrTx/>
              <a:buSzTx/>
              <a:buNone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grpSp>
        <p:nvGrpSpPr>
          <p:cNvPr id="1368" name="Group 12"/>
          <p:cNvGrpSpPr/>
          <p:nvPr/>
        </p:nvGrpSpPr>
        <p:grpSpPr>
          <a:xfrm>
            <a:off x="5661659" y="3771657"/>
            <a:ext cx="868679" cy="225611"/>
            <a:chOff x="0" y="0"/>
            <a:chExt cx="868677" cy="225609"/>
          </a:xfrm>
        </p:grpSpPr>
        <p:sp>
          <p:nvSpPr>
            <p:cNvPr id="1365" name="Straight Connector 13"/>
            <p:cNvSpPr/>
            <p:nvPr/>
          </p:nvSpPr>
          <p:spPr>
            <a:xfrm>
              <a:off x="0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366" name="Oval 14"/>
            <p:cNvSpPr/>
            <p:nvPr/>
          </p:nvSpPr>
          <p:spPr>
            <a:xfrm rot="16200000">
              <a:off x="321533" y="-1"/>
              <a:ext cx="225611" cy="225610"/>
            </a:xfrm>
            <a:prstGeom prst="ellips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367" name="Straight Connector 15"/>
            <p:cNvSpPr/>
            <p:nvPr/>
          </p:nvSpPr>
          <p:spPr>
            <a:xfrm>
              <a:off x="547143" y="112804"/>
              <a:ext cx="321535" cy="1"/>
            </a:xfrm>
            <a:prstGeom prst="line">
              <a:avLst/>
            </a:prstGeom>
            <a:noFill/>
            <a:ln w="508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1369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76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7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8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79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80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_Full">
    <p:bg>
      <p:bgPr>
        <a:solidFill>
          <a:srgbClr val="404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Nivel de texto 1…"/>
          <p:cNvSpPr txBox="1"/>
          <p:nvPr>
            <p:ph type="body" idx="1"/>
          </p:nvPr>
        </p:nvSpPr>
        <p:spPr>
          <a:xfrm>
            <a:off x="462280" y="1315779"/>
            <a:ext cx="11267441" cy="3557899"/>
          </a:xfrm>
          <a:prstGeom prst="rect">
            <a:avLst/>
          </a:prstGeom>
        </p:spPr>
        <p:txBody>
          <a:bodyPr anchor="b"/>
          <a:lstStyle>
            <a:lvl1pPr marL="288925" indent="-174625">
              <a:lnSpc>
                <a:spcPct val="90000"/>
              </a:lnSpc>
              <a:buFont typeface="Helvetica Neue"/>
              <a:buChar char=" "/>
              <a:defRPr i="1" sz="6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228600" indent="0">
              <a:lnSpc>
                <a:spcPct val="90000"/>
              </a:lnSpc>
              <a:buFont typeface="Helvetica Neue"/>
              <a:buChar char=" "/>
              <a:defRPr i="1" sz="6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87928" indent="-816428">
              <a:lnSpc>
                <a:spcPct val="90000"/>
              </a:lnSpc>
              <a:buFont typeface="Helvetica Neue"/>
              <a:defRPr i="1" sz="6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928812" indent="-1071562">
              <a:lnSpc>
                <a:spcPct val="90000"/>
              </a:lnSpc>
              <a:buFont typeface="Helvetica Neue"/>
              <a:defRPr i="1" sz="6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90000"/>
              </a:lnSpc>
              <a:buFont typeface="Helvetica Neue"/>
              <a:defRPr i="1" sz="6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77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Picture Placeholder 3"/>
          <p:cNvSpPr/>
          <p:nvPr>
            <p:ph type="pic" idx="13"/>
          </p:nvPr>
        </p:nvSpPr>
        <p:spPr>
          <a:xfrm>
            <a:off x="0" y="0"/>
            <a:ext cx="12188953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85" name="Nivel de texto 1…"/>
          <p:cNvSpPr txBox="1"/>
          <p:nvPr>
            <p:ph type="body" idx="1"/>
          </p:nvPr>
        </p:nvSpPr>
        <p:spPr>
          <a:xfrm>
            <a:off x="7141464" y="0"/>
            <a:ext cx="5056633" cy="6858000"/>
          </a:xfrm>
          <a:prstGeom prst="rect">
            <a:avLst/>
          </a:prstGeom>
          <a:gradFill>
            <a:gsLst>
              <a:gs pos="0">
                <a:srgbClr val="000000">
                  <a:alpha val="75000"/>
                </a:srgbClr>
              </a:gs>
              <a:gs pos="23200">
                <a:srgbClr val="000000">
                  <a:alpha val="85000"/>
                </a:srgbClr>
              </a:gs>
              <a:gs pos="100000">
                <a:srgbClr val="000000">
                  <a:alpha val="73000"/>
                </a:srgbClr>
              </a:gs>
            </a:gsLst>
            <a:lin ang="2700000"/>
          </a:gradFill>
        </p:spPr>
        <p:txBody>
          <a:bodyPr lIns="45719" tIns="45719" rIns="45719" bIns="45719"/>
          <a:lstStyle>
            <a:lvl1pPr marL="173037" indent="-173037">
              <a:buFont typeface="Helvetica Neue"/>
              <a:buChar char=" "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43951" indent="-597876">
              <a:buFont typeface="Helvetica Neue"/>
              <a:buChar char=" "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034142" indent="-462642">
              <a:buFont typeface="Helvetica Neue"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464468" indent="-607218">
              <a:buFont typeface="Helvetica Neue"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buFont typeface="Helvetica Neue"/>
              <a:defRPr i="1" sz="3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86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Picture Placeholder 3"/>
          <p:cNvSpPr/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94" name="Nivel de texto 1…"/>
          <p:cNvSpPr txBox="1"/>
          <p:nvPr>
            <p:ph type="body" sz="half" idx="1"/>
          </p:nvPr>
        </p:nvSpPr>
        <p:spPr>
          <a:xfrm>
            <a:off x="0" y="5230367"/>
            <a:ext cx="12188953" cy="1627633"/>
          </a:xfrm>
          <a:prstGeom prst="rect">
            <a:avLst/>
          </a:prstGeom>
          <a:gradFill>
            <a:gsLst>
              <a:gs pos="0">
                <a:srgbClr val="000000">
                  <a:alpha val="75000"/>
                </a:srgbClr>
              </a:gs>
              <a:gs pos="23200">
                <a:srgbClr val="000000">
                  <a:alpha val="85000"/>
                </a:srgbClr>
              </a:gs>
              <a:gs pos="100000">
                <a:srgbClr val="000000">
                  <a:alpha val="73000"/>
                </a:srgbClr>
              </a:gs>
            </a:gsLst>
            <a:lin ang="2700000"/>
          </a:gradFill>
        </p:spPr>
        <p:txBody>
          <a:bodyPr lIns="45719" tIns="45719" rIns="45719" bIns="45719"/>
          <a:lstStyle>
            <a:lvl1pPr>
              <a:lnSpc>
                <a:spcPct val="85000"/>
              </a:lnSpc>
              <a:buFont typeface="Helvetica Neue"/>
              <a:buChar char=" "/>
              <a:defRPr b="1" sz="3600">
                <a:solidFill>
                  <a:srgbClr val="FFFFFF"/>
                </a:solidFill>
              </a:defRPr>
            </a:lvl1pPr>
            <a:lvl2pPr marL="0" indent="346075">
              <a:lnSpc>
                <a:spcPct val="85000"/>
              </a:lnSpc>
              <a:buSzTx/>
              <a:buFont typeface="Helvetica Neue"/>
              <a:buNone/>
              <a:defRPr b="1" sz="3600">
                <a:solidFill>
                  <a:srgbClr val="FFFFFF"/>
                </a:solidFill>
              </a:defRPr>
            </a:lvl2pPr>
            <a:lvl3pPr marL="1061357" indent="-489857">
              <a:lnSpc>
                <a:spcPct val="85000"/>
              </a:lnSpc>
              <a:buFont typeface="Helvetica Neue"/>
              <a:defRPr b="1" sz="3600">
                <a:solidFill>
                  <a:srgbClr val="FFFFFF"/>
                </a:solidFill>
              </a:defRPr>
            </a:lvl3pPr>
            <a:lvl4pPr marL="1500187" indent="-642937">
              <a:lnSpc>
                <a:spcPct val="85000"/>
              </a:lnSpc>
              <a:buFont typeface="Helvetica Neue"/>
              <a:defRPr b="1" sz="3600">
                <a:solidFill>
                  <a:srgbClr val="FFFFFF"/>
                </a:solidFill>
              </a:defRPr>
            </a:lvl4pPr>
            <a:lvl5pPr>
              <a:lnSpc>
                <a:spcPct val="85000"/>
              </a:lnSpc>
              <a:buFont typeface="Helvetica Neue"/>
              <a:defRPr b="1" sz="3600">
                <a:solidFill>
                  <a:srgbClr val="FFFFFF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95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Picture Placeholder 3"/>
          <p:cNvSpPr/>
          <p:nvPr>
            <p:ph type="pic" idx="13"/>
          </p:nvPr>
        </p:nvSpPr>
        <p:spPr>
          <a:xfrm>
            <a:off x="-45720" y="-25719"/>
            <a:ext cx="12283441" cy="690943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03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411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41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13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14" name="Rectangle 22"/>
          <p:cNvSpPr/>
          <p:nvPr/>
        </p:nvSpPr>
        <p:spPr>
          <a:xfrm>
            <a:off x="838200" y="1879599"/>
            <a:ext cx="5161730" cy="3140712"/>
          </a:xfrm>
          <a:prstGeom prst="rect">
            <a:avLst/>
          </a:prstGeom>
          <a:solidFill>
            <a:srgbClr val="E7E7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5" name="Nivel de texto 1…"/>
          <p:cNvSpPr txBox="1"/>
          <p:nvPr>
            <p:ph type="body" sz="quarter" idx="1"/>
          </p:nvPr>
        </p:nvSpPr>
        <p:spPr>
          <a:xfrm>
            <a:off x="841247" y="1879600"/>
            <a:ext cx="5158683" cy="3140711"/>
          </a:xfrm>
          <a:prstGeom prst="rect">
            <a:avLst/>
          </a:prstGeom>
          <a:ln w="9525">
            <a:solidFill>
              <a:srgbClr val="B3B3B3"/>
            </a:solidFill>
            <a:round/>
          </a:ln>
        </p:spPr>
        <p:txBody>
          <a:bodyPr anchor="ctr"/>
          <a:lstStyle>
            <a:lvl1pPr marL="0" indent="0" algn="ctr">
              <a:buClrTx/>
              <a:buSzTx/>
              <a:buNone/>
            </a:lvl1pPr>
            <a:lvl2pPr algn="ctr">
              <a:buClrTx/>
            </a:lvl2pPr>
            <a:lvl3pPr algn="ctr">
              <a:buClrTx/>
            </a:lvl3pPr>
            <a:lvl4pPr algn="ctr">
              <a:buClrTx/>
            </a:lvl4pPr>
            <a:lvl5pPr algn="ctr">
              <a:buClrTx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16" name="Rectangle 23"/>
          <p:cNvSpPr/>
          <p:nvPr/>
        </p:nvSpPr>
        <p:spPr>
          <a:xfrm>
            <a:off x="6584753" y="1879599"/>
            <a:ext cx="5091322" cy="3140712"/>
          </a:xfrm>
          <a:prstGeom prst="rect">
            <a:avLst/>
          </a:prstGeom>
          <a:solidFill>
            <a:srgbClr val="E7E7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7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418" name="Text Placeholder 4"/>
          <p:cNvSpPr/>
          <p:nvPr>
            <p:ph type="body" sz="quarter" idx="13"/>
          </p:nvPr>
        </p:nvSpPr>
        <p:spPr>
          <a:xfrm>
            <a:off x="841247" y="5206153"/>
            <a:ext cx="5158683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5000"/>
              </a:lnSpc>
              <a:buClrTx/>
              <a:buSzTx/>
              <a:buNone/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419" name="Text Placeholder 4"/>
          <p:cNvSpPr/>
          <p:nvPr>
            <p:ph type="body" sz="quarter" idx="14"/>
          </p:nvPr>
        </p:nvSpPr>
        <p:spPr>
          <a:xfrm>
            <a:off x="6585770" y="5206153"/>
            <a:ext cx="5090305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5000"/>
              </a:lnSpc>
              <a:buClrTx/>
              <a:buSzTx/>
              <a:buNone/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hre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427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42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29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30" name="Rectangle 9"/>
          <p:cNvSpPr/>
          <p:nvPr/>
        </p:nvSpPr>
        <p:spPr>
          <a:xfrm>
            <a:off x="838199" y="1879599"/>
            <a:ext cx="3266442" cy="3140712"/>
          </a:xfrm>
          <a:prstGeom prst="rect">
            <a:avLst/>
          </a:prstGeom>
          <a:solidFill>
            <a:srgbClr val="E7E7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31" name="Rectangle 12"/>
          <p:cNvSpPr/>
          <p:nvPr/>
        </p:nvSpPr>
        <p:spPr>
          <a:xfrm>
            <a:off x="4648199" y="1879599"/>
            <a:ext cx="3266442" cy="3140712"/>
          </a:xfrm>
          <a:prstGeom prst="rect">
            <a:avLst/>
          </a:prstGeom>
          <a:solidFill>
            <a:srgbClr val="E7E7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32" name="Rectangle 14"/>
          <p:cNvSpPr/>
          <p:nvPr/>
        </p:nvSpPr>
        <p:spPr>
          <a:xfrm>
            <a:off x="8476825" y="1879599"/>
            <a:ext cx="3266442" cy="3140712"/>
          </a:xfrm>
          <a:prstGeom prst="rect">
            <a:avLst/>
          </a:prstGeom>
          <a:solidFill>
            <a:srgbClr val="E7E7E8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33" name="Nivel de texto 1…"/>
          <p:cNvSpPr txBox="1"/>
          <p:nvPr>
            <p:ph type="body" sz="quarter" idx="1"/>
          </p:nvPr>
        </p:nvSpPr>
        <p:spPr>
          <a:xfrm>
            <a:off x="841247" y="1879600"/>
            <a:ext cx="3263393" cy="3140711"/>
          </a:xfrm>
          <a:prstGeom prst="rect">
            <a:avLst/>
          </a:prstGeom>
          <a:ln w="9525">
            <a:solidFill>
              <a:srgbClr val="B3B3B3"/>
            </a:solidFill>
            <a:round/>
          </a:ln>
        </p:spPr>
        <p:txBody>
          <a:bodyPr anchor="ctr"/>
          <a:lstStyle>
            <a:lvl1pPr marL="0" indent="0" algn="ctr">
              <a:buClrTx/>
              <a:buSzTx/>
              <a:buNone/>
            </a:lvl1pPr>
            <a:lvl2pPr algn="ctr">
              <a:buClrTx/>
            </a:lvl2pPr>
            <a:lvl3pPr algn="ctr">
              <a:buClrTx/>
            </a:lvl3pPr>
            <a:lvl4pPr algn="ctr">
              <a:buClrTx/>
            </a:lvl4pPr>
            <a:lvl5pPr algn="ctr">
              <a:buClrTx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34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435" name="Text Placeholder 4"/>
          <p:cNvSpPr/>
          <p:nvPr>
            <p:ph type="body" sz="quarter" idx="13"/>
          </p:nvPr>
        </p:nvSpPr>
        <p:spPr>
          <a:xfrm>
            <a:off x="841248" y="5206153"/>
            <a:ext cx="3263392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5000"/>
              </a:lnSpc>
              <a:buClrTx/>
              <a:buSzTx/>
              <a:buNone/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436" name="Text Placeholder 4"/>
          <p:cNvSpPr/>
          <p:nvPr>
            <p:ph type="body" sz="quarter" idx="14"/>
          </p:nvPr>
        </p:nvSpPr>
        <p:spPr>
          <a:xfrm>
            <a:off x="4651247" y="5206153"/>
            <a:ext cx="3263393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5000"/>
              </a:lnSpc>
              <a:buClrTx/>
              <a:buSzTx/>
              <a:buNone/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437" name="Text Placeholder 4"/>
          <p:cNvSpPr/>
          <p:nvPr>
            <p:ph type="body" sz="quarter" idx="15"/>
          </p:nvPr>
        </p:nvSpPr>
        <p:spPr>
          <a:xfrm>
            <a:off x="8476825" y="5206153"/>
            <a:ext cx="3263395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5000"/>
              </a:lnSpc>
              <a:buClrTx/>
              <a:buSzTx/>
              <a:buNone/>
              <a:defRPr i="1" sz="2400"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Straight Connector 13"/>
          <p:cNvSpPr/>
          <p:nvPr/>
        </p:nvSpPr>
        <p:spPr>
          <a:xfrm flipH="1">
            <a:off x="4092454" y="0"/>
            <a:ext cx="1" cy="685800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45" name="Straight Connector 14"/>
          <p:cNvSpPr/>
          <p:nvPr/>
        </p:nvSpPr>
        <p:spPr>
          <a:xfrm flipH="1">
            <a:off x="6974337" y="0"/>
            <a:ext cx="1" cy="685800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46" name="Straight Connector 15"/>
          <p:cNvSpPr/>
          <p:nvPr/>
        </p:nvSpPr>
        <p:spPr>
          <a:xfrm>
            <a:off x="9434428" y="2079812"/>
            <a:ext cx="1" cy="247869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47" name="Straight Connector 18"/>
          <p:cNvSpPr/>
          <p:nvPr/>
        </p:nvSpPr>
        <p:spPr>
          <a:xfrm flipH="1" flipV="1">
            <a:off x="0" y="2545845"/>
            <a:ext cx="4092455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48" name="Straight Connector 20"/>
          <p:cNvSpPr/>
          <p:nvPr/>
        </p:nvSpPr>
        <p:spPr>
          <a:xfrm flipH="1" flipV="1">
            <a:off x="166530" y="4558982"/>
            <a:ext cx="3925926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49" name="Straight Connector 21"/>
          <p:cNvSpPr/>
          <p:nvPr/>
        </p:nvSpPr>
        <p:spPr>
          <a:xfrm flipH="1" flipV="1">
            <a:off x="6988757" y="2094077"/>
            <a:ext cx="5203244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50" name="Straight Connector 23"/>
          <p:cNvSpPr/>
          <p:nvPr/>
        </p:nvSpPr>
        <p:spPr>
          <a:xfrm flipH="1" flipV="1">
            <a:off x="6980290" y="4558501"/>
            <a:ext cx="5211711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51" name="Straight Connector 24"/>
          <p:cNvSpPr/>
          <p:nvPr/>
        </p:nvSpPr>
        <p:spPr>
          <a:xfrm flipH="1">
            <a:off x="4092454" y="3442713"/>
            <a:ext cx="2896303" cy="1"/>
          </a:xfrm>
          <a:prstGeom prst="line">
            <a:avLst/>
          </a:prstGeom>
          <a:ln w="635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452" name="Nivel de texto 1…"/>
          <p:cNvSpPr txBox="1"/>
          <p:nvPr>
            <p:ph type="body" sz="quarter" idx="1"/>
          </p:nvPr>
        </p:nvSpPr>
        <p:spPr>
          <a:xfrm>
            <a:off x="1" y="0"/>
            <a:ext cx="4092455" cy="2545846"/>
          </a:xfrm>
          <a:prstGeom prst="rect">
            <a:avLst/>
          </a:prstGeom>
          <a:solidFill>
            <a:srgbClr val="E7E7E8"/>
          </a:solidFill>
          <a:ln w="9525">
            <a:solidFill>
              <a:srgbClr val="B3B3B3"/>
            </a:solidFill>
            <a:round/>
          </a:ln>
        </p:spPr>
        <p:txBody>
          <a:bodyPr anchor="ctr"/>
          <a:lstStyle>
            <a:lvl1pPr marL="0" indent="0" algn="ctr">
              <a:buClrTx/>
              <a:buSzTx/>
              <a:buNone/>
            </a:lvl1pPr>
            <a:lvl2pPr marL="0" indent="342900" algn="ctr">
              <a:buClrTx/>
              <a:buSzTx/>
              <a:buNone/>
            </a:lvl2pPr>
            <a:lvl3pPr marL="0" indent="571500" algn="ctr">
              <a:buClrTx/>
              <a:buSzTx/>
              <a:buNone/>
            </a:lvl3pPr>
            <a:lvl4pPr marL="0" indent="857250" algn="ctr">
              <a:buClrTx/>
              <a:buSzTx/>
              <a:buNone/>
            </a:lvl4pPr>
            <a:lvl5pPr algn="ctr">
              <a:buClrTx/>
              <a:buSzTx/>
              <a:buNone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53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arge Statement_Orange">
    <p:bg>
      <p:bgPr>
        <a:gradFill flip="none" rotWithShape="1">
          <a:gsLst>
            <a:gs pos="0">
              <a:schemeClr val="accent6"/>
            </a:gs>
            <a:gs pos="23000">
              <a:schemeClr val="accent6"/>
            </a:gs>
            <a:gs pos="100000">
              <a:srgbClr val="E37700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Texto del título"/>
          <p:cNvSpPr txBox="1"/>
          <p:nvPr>
            <p:ph type="title"/>
          </p:nvPr>
        </p:nvSpPr>
        <p:spPr>
          <a:xfrm>
            <a:off x="1409700" y="1517964"/>
            <a:ext cx="9372600" cy="3822073"/>
          </a:xfrm>
          <a:prstGeom prst="rect">
            <a:avLst/>
          </a:prstGeom>
        </p:spPr>
        <p:txBody>
          <a:bodyPr anchor="t"/>
          <a:lstStyle>
            <a:lvl1pPr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461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arge Statement_Gray">
    <p:bg>
      <p:bgPr>
        <a:solidFill>
          <a:srgbClr val="404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Texto del título"/>
          <p:cNvSpPr txBox="1"/>
          <p:nvPr>
            <p:ph type="title"/>
          </p:nvPr>
        </p:nvSpPr>
        <p:spPr>
          <a:xfrm>
            <a:off x="1409700" y="1517964"/>
            <a:ext cx="9372600" cy="3822073"/>
          </a:xfrm>
          <a:prstGeom prst="rect">
            <a:avLst/>
          </a:prstGeom>
        </p:spPr>
        <p:txBody>
          <a:bodyPr anchor="t"/>
          <a:lstStyle>
            <a:lvl1pPr>
              <a:lnSpc>
                <a:spcPct val="88000"/>
              </a:lnSpc>
              <a:defRPr sz="6800"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469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Rectangle 2"/>
          <p:cNvSpPr/>
          <p:nvPr/>
        </p:nvSpPr>
        <p:spPr>
          <a:xfrm>
            <a:off x="-1" y="-1"/>
            <a:ext cx="5046564" cy="6858001"/>
          </a:xfrm>
          <a:prstGeom prst="rect">
            <a:avLst/>
          </a:prstGeom>
          <a:solidFill>
            <a:srgbClr val="4040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1589" name="Group 5"/>
          <p:cNvGrpSpPr/>
          <p:nvPr/>
        </p:nvGrpSpPr>
        <p:grpSpPr>
          <a:xfrm>
            <a:off x="-1" y="-319491"/>
            <a:ext cx="12192001" cy="7496983"/>
            <a:chOff x="0" y="0"/>
            <a:chExt cx="12192000" cy="7496981"/>
          </a:xfrm>
        </p:grpSpPr>
        <p:grpSp>
          <p:nvGrpSpPr>
            <p:cNvPr id="1490" name="Group 6"/>
            <p:cNvGrpSpPr/>
            <p:nvPr/>
          </p:nvGrpSpPr>
          <p:grpSpPr>
            <a:xfrm>
              <a:off x="-1" y="5616764"/>
              <a:ext cx="12192001" cy="946044"/>
              <a:chOff x="0" y="0"/>
              <a:chExt cx="12192000" cy="946043"/>
            </a:xfrm>
          </p:grpSpPr>
          <p:sp>
            <p:nvSpPr>
              <p:cNvPr id="1477" name="Circle: Hollow 105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78" name="Circle: Hollow 106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79" name="Circle: Hollow 107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80" name="Circle: Hollow 108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809" y="10800"/>
                    </a:moveTo>
                    <a:cubicBezTo>
                      <a:pt x="4809" y="14109"/>
                      <a:pt x="7491" y="16791"/>
                      <a:pt x="10800" y="16791"/>
                    </a:cubicBezTo>
                    <a:cubicBezTo>
                      <a:pt x="14109" y="16791"/>
                      <a:pt x="16791" y="14109"/>
                      <a:pt x="16791" y="10800"/>
                    </a:cubicBezTo>
                    <a:cubicBezTo>
                      <a:pt x="16791" y="7491"/>
                      <a:pt x="14109" y="4809"/>
                      <a:pt x="10800" y="4809"/>
                    </a:cubicBezTo>
                    <a:cubicBezTo>
                      <a:pt x="7491" y="4809"/>
                      <a:pt x="4809" y="7491"/>
                      <a:pt x="480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81" name="Circle: Hollow 109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82" name="Circle: Hollow 110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83" name="Circle: Hollow 111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84" name="Circle: Hollow 112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85" name="Circle: Hollow 113"/>
              <p:cNvSpPr/>
              <p:nvPr/>
            </p:nvSpPr>
            <p:spPr>
              <a:xfrm>
                <a:off x="7500111" y="4210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579" y="10800"/>
                    </a:moveTo>
                    <a:cubicBezTo>
                      <a:pt x="4579" y="14236"/>
                      <a:pt x="7364" y="17021"/>
                      <a:pt x="10800" y="17021"/>
                    </a:cubicBezTo>
                    <a:cubicBezTo>
                      <a:pt x="14236" y="17021"/>
                      <a:pt x="17021" y="14236"/>
                      <a:pt x="17021" y="10800"/>
                    </a:cubicBezTo>
                    <a:cubicBezTo>
                      <a:pt x="17021" y="7364"/>
                      <a:pt x="14236" y="4579"/>
                      <a:pt x="10800" y="4579"/>
                    </a:cubicBezTo>
                    <a:cubicBezTo>
                      <a:pt x="7364" y="4579"/>
                      <a:pt x="4579" y="7364"/>
                      <a:pt x="457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86" name="Circle: Hollow 114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61" y="10800"/>
                    </a:moveTo>
                    <a:cubicBezTo>
                      <a:pt x="1661" y="15847"/>
                      <a:pt x="5753" y="19939"/>
                      <a:pt x="10800" y="19939"/>
                    </a:cubicBezTo>
                    <a:cubicBezTo>
                      <a:pt x="15847" y="19939"/>
                      <a:pt x="19939" y="15847"/>
                      <a:pt x="19939" y="10800"/>
                    </a:cubicBezTo>
                    <a:cubicBezTo>
                      <a:pt x="19939" y="5753"/>
                      <a:pt x="15847" y="1661"/>
                      <a:pt x="10800" y="1661"/>
                    </a:cubicBezTo>
                    <a:cubicBezTo>
                      <a:pt x="5753" y="1661"/>
                      <a:pt x="1661" y="5753"/>
                      <a:pt x="166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87" name="Circle: Hollow 115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88" name="Circle: Hollow 116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89" name="Circle: Hollow 117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504" name="Group 7"/>
            <p:cNvGrpSpPr/>
            <p:nvPr/>
          </p:nvGrpSpPr>
          <p:grpSpPr>
            <a:xfrm>
              <a:off x="-1" y="6555149"/>
              <a:ext cx="12192001" cy="941833"/>
              <a:chOff x="0" y="0"/>
              <a:chExt cx="12192000" cy="941832"/>
            </a:xfrm>
          </p:grpSpPr>
          <p:sp>
            <p:nvSpPr>
              <p:cNvPr id="1491" name="Circle: Hollow 92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92" name="Circle: Hollow 93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93" name="Circle: Hollow 94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94" name="Circle: Hollow 95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95" name="Circle: Hollow 96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96" name="Circle: Hollow 97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97" name="Circle: Hollow 98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98" name="Circle: Hollow 99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499" name="Circle: Hollow 100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00" name="Circle: Hollow 101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01" name="Circle: Hollow 102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02" name="Circle: Hollow 103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03" name="Circle: Hollow 104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518" name="Group 8"/>
            <p:cNvGrpSpPr/>
            <p:nvPr/>
          </p:nvGrpSpPr>
          <p:grpSpPr>
            <a:xfrm>
              <a:off x="-1" y="3736704"/>
              <a:ext cx="12192001" cy="941833"/>
              <a:chOff x="0" y="0"/>
              <a:chExt cx="12192000" cy="941832"/>
            </a:xfrm>
          </p:grpSpPr>
          <p:sp>
            <p:nvSpPr>
              <p:cNvPr id="1505" name="Circle: Hollow 79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06" name="Circle: Hollow 80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07" name="Circle: Hollow 81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08" name="Circle: Hollow 82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969" y="10800"/>
                    </a:moveTo>
                    <a:cubicBezTo>
                      <a:pt x="4969" y="14020"/>
                      <a:pt x="7580" y="16631"/>
                      <a:pt x="10800" y="16631"/>
                    </a:cubicBezTo>
                    <a:cubicBezTo>
                      <a:pt x="14020" y="16631"/>
                      <a:pt x="16631" y="14020"/>
                      <a:pt x="16631" y="10800"/>
                    </a:cubicBezTo>
                    <a:cubicBezTo>
                      <a:pt x="16631" y="7580"/>
                      <a:pt x="14020" y="4969"/>
                      <a:pt x="10800" y="4969"/>
                    </a:cubicBezTo>
                    <a:cubicBezTo>
                      <a:pt x="7580" y="4969"/>
                      <a:pt x="4969" y="7580"/>
                      <a:pt x="4969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09" name="Circle: Hollow 83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10" name="Circle: Hollow 84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11" name="Circle: Hollow 85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08" y="10800"/>
                    </a:moveTo>
                    <a:cubicBezTo>
                      <a:pt x="1608" y="15877"/>
                      <a:pt x="5723" y="19992"/>
                      <a:pt x="10800" y="19992"/>
                    </a:cubicBezTo>
                    <a:cubicBezTo>
                      <a:pt x="15877" y="19992"/>
                      <a:pt x="19992" y="15877"/>
                      <a:pt x="19992" y="10800"/>
                    </a:cubicBezTo>
                    <a:cubicBezTo>
                      <a:pt x="19992" y="5723"/>
                      <a:pt x="15877" y="1608"/>
                      <a:pt x="10800" y="1608"/>
                    </a:cubicBezTo>
                    <a:cubicBezTo>
                      <a:pt x="5723" y="1608"/>
                      <a:pt x="1608" y="5723"/>
                      <a:pt x="160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12" name="Circle: Hollow 86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634" y="10800"/>
                    </a:moveTo>
                    <a:cubicBezTo>
                      <a:pt x="1634" y="15862"/>
                      <a:pt x="5738" y="19966"/>
                      <a:pt x="10800" y="19966"/>
                    </a:cubicBezTo>
                    <a:cubicBezTo>
                      <a:pt x="15862" y="19966"/>
                      <a:pt x="19966" y="15862"/>
                      <a:pt x="19966" y="10800"/>
                    </a:cubicBezTo>
                    <a:cubicBezTo>
                      <a:pt x="19966" y="5738"/>
                      <a:pt x="15862" y="1634"/>
                      <a:pt x="10800" y="1634"/>
                    </a:cubicBezTo>
                    <a:cubicBezTo>
                      <a:pt x="5738" y="1634"/>
                      <a:pt x="1634" y="5738"/>
                      <a:pt x="163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13" name="Circle: Hollow 87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721" y="10800"/>
                    </a:moveTo>
                    <a:cubicBezTo>
                      <a:pt x="2721" y="15262"/>
                      <a:pt x="6338" y="18879"/>
                      <a:pt x="10800" y="18879"/>
                    </a:cubicBezTo>
                    <a:cubicBezTo>
                      <a:pt x="15262" y="18879"/>
                      <a:pt x="18879" y="15262"/>
                      <a:pt x="18879" y="10800"/>
                    </a:cubicBezTo>
                    <a:cubicBezTo>
                      <a:pt x="18879" y="6338"/>
                      <a:pt x="15262" y="2721"/>
                      <a:pt x="10800" y="2721"/>
                    </a:cubicBezTo>
                    <a:cubicBezTo>
                      <a:pt x="6338" y="2721"/>
                      <a:pt x="2721" y="6338"/>
                      <a:pt x="272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14" name="Circle: Hollow 88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5" y="10800"/>
                    </a:moveTo>
                    <a:cubicBezTo>
                      <a:pt x="1345" y="16022"/>
                      <a:pt x="5578" y="20255"/>
                      <a:pt x="10800" y="20255"/>
                    </a:cubicBezTo>
                    <a:cubicBezTo>
                      <a:pt x="16022" y="20255"/>
                      <a:pt x="20255" y="16022"/>
                      <a:pt x="20255" y="10800"/>
                    </a:cubicBezTo>
                    <a:cubicBezTo>
                      <a:pt x="20255" y="5578"/>
                      <a:pt x="16022" y="1345"/>
                      <a:pt x="10800" y="1345"/>
                    </a:cubicBezTo>
                    <a:cubicBezTo>
                      <a:pt x="5578" y="1345"/>
                      <a:pt x="1345" y="5578"/>
                      <a:pt x="1345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15" name="Circle: Hollow 89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16" name="Circle: Hollow 90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17" name="Circle: Hollow 91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532" name="Group 9"/>
            <p:cNvGrpSpPr/>
            <p:nvPr/>
          </p:nvGrpSpPr>
          <p:grpSpPr>
            <a:xfrm>
              <a:off x="-1" y="4670880"/>
              <a:ext cx="12192001" cy="953541"/>
              <a:chOff x="0" y="0"/>
              <a:chExt cx="12192000" cy="953540"/>
            </a:xfrm>
          </p:grpSpPr>
          <p:sp>
            <p:nvSpPr>
              <p:cNvPr id="1519" name="Circle: Hollow 66"/>
              <p:cNvSpPr/>
              <p:nvPr/>
            </p:nvSpPr>
            <p:spPr>
              <a:xfrm>
                <a:off x="-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20" name="Circle: Hollow 67"/>
              <p:cNvSpPr/>
              <p:nvPr/>
            </p:nvSpPr>
            <p:spPr>
              <a:xfrm>
                <a:off x="937513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21" name="Circle: Hollow 68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22" name="Circle: Hollow 69"/>
              <p:cNvSpPr/>
              <p:nvPr/>
            </p:nvSpPr>
            <p:spPr>
              <a:xfrm>
                <a:off x="281254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23" name="Circle: Hollow 70"/>
              <p:cNvSpPr/>
              <p:nvPr/>
            </p:nvSpPr>
            <p:spPr>
              <a:xfrm>
                <a:off x="3750055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24" name="Circle: Hollow 71"/>
              <p:cNvSpPr/>
              <p:nvPr/>
            </p:nvSpPr>
            <p:spPr>
              <a:xfrm>
                <a:off x="4687569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25" name="Circle: Hollow 72"/>
              <p:cNvSpPr/>
              <p:nvPr/>
            </p:nvSpPr>
            <p:spPr>
              <a:xfrm>
                <a:off x="5625083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26" name="Circle: Hollow 73"/>
              <p:cNvSpPr/>
              <p:nvPr/>
            </p:nvSpPr>
            <p:spPr>
              <a:xfrm>
                <a:off x="6562597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27" name="Circle: Hollow 74"/>
              <p:cNvSpPr/>
              <p:nvPr/>
            </p:nvSpPr>
            <p:spPr>
              <a:xfrm>
                <a:off x="7500111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28" name="Circle: Hollow 75"/>
              <p:cNvSpPr/>
              <p:nvPr/>
            </p:nvSpPr>
            <p:spPr>
              <a:xfrm>
                <a:off x="8437625" y="11707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4582" y="10800"/>
                    </a:moveTo>
                    <a:cubicBezTo>
                      <a:pt x="4582" y="14234"/>
                      <a:pt x="7366" y="17018"/>
                      <a:pt x="10800" y="17018"/>
                    </a:cubicBezTo>
                    <a:cubicBezTo>
                      <a:pt x="14234" y="17018"/>
                      <a:pt x="17018" y="14234"/>
                      <a:pt x="17018" y="10800"/>
                    </a:cubicBezTo>
                    <a:cubicBezTo>
                      <a:pt x="17018" y="7366"/>
                      <a:pt x="14234" y="4582"/>
                      <a:pt x="10800" y="4582"/>
                    </a:cubicBezTo>
                    <a:cubicBezTo>
                      <a:pt x="7366" y="4582"/>
                      <a:pt x="4582" y="7366"/>
                      <a:pt x="458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29" name="Circle: Hollow 76"/>
              <p:cNvSpPr/>
              <p:nvPr/>
            </p:nvSpPr>
            <p:spPr>
              <a:xfrm>
                <a:off x="9375140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30" name="Circle: Hollow 77"/>
              <p:cNvSpPr/>
              <p:nvPr/>
            </p:nvSpPr>
            <p:spPr>
              <a:xfrm>
                <a:off x="10312654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31" name="Circle: Hollow 78"/>
              <p:cNvSpPr/>
              <p:nvPr/>
            </p:nvSpPr>
            <p:spPr>
              <a:xfrm>
                <a:off x="11250168" y="11707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546" name="Group 10"/>
            <p:cNvGrpSpPr/>
            <p:nvPr/>
          </p:nvGrpSpPr>
          <p:grpSpPr>
            <a:xfrm>
              <a:off x="-1" y="1868351"/>
              <a:ext cx="12192001" cy="941834"/>
              <a:chOff x="0" y="0"/>
              <a:chExt cx="12192000" cy="941832"/>
            </a:xfrm>
          </p:grpSpPr>
          <p:sp>
            <p:nvSpPr>
              <p:cNvPr id="1533" name="Circle: Hollow 53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34" name="Circle: Hollow 54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35" name="Circle: Hollow 55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72" y="10800"/>
                    </a:moveTo>
                    <a:cubicBezTo>
                      <a:pt x="2972" y="15123"/>
                      <a:pt x="6477" y="18628"/>
                      <a:pt x="10800" y="18628"/>
                    </a:cubicBezTo>
                    <a:cubicBezTo>
                      <a:pt x="15123" y="18628"/>
                      <a:pt x="18628" y="15123"/>
                      <a:pt x="18628" y="10800"/>
                    </a:cubicBezTo>
                    <a:cubicBezTo>
                      <a:pt x="18628" y="6477"/>
                      <a:pt x="15123" y="2972"/>
                      <a:pt x="10800" y="2972"/>
                    </a:cubicBezTo>
                    <a:cubicBezTo>
                      <a:pt x="6477" y="2972"/>
                      <a:pt x="2972" y="6477"/>
                      <a:pt x="297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36" name="Circle: Hollow 56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37" name="Circle: Hollow 57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38" name="Circle: Hollow 58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39" name="Circle: Hollow 59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40" name="Circle: Hollow 60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98" y="10800"/>
                    </a:moveTo>
                    <a:cubicBezTo>
                      <a:pt x="1298" y="16048"/>
                      <a:pt x="5552" y="20302"/>
                      <a:pt x="10800" y="20302"/>
                    </a:cubicBezTo>
                    <a:cubicBezTo>
                      <a:pt x="16048" y="20302"/>
                      <a:pt x="20302" y="16048"/>
                      <a:pt x="20302" y="10800"/>
                    </a:cubicBezTo>
                    <a:cubicBezTo>
                      <a:pt x="20302" y="5552"/>
                      <a:pt x="16048" y="1298"/>
                      <a:pt x="10800" y="1298"/>
                    </a:cubicBezTo>
                    <a:cubicBezTo>
                      <a:pt x="5552" y="1298"/>
                      <a:pt x="1298" y="5552"/>
                      <a:pt x="1298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41" name="Circle: Hollow 61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366" y="10800"/>
                    </a:moveTo>
                    <a:cubicBezTo>
                      <a:pt x="5366" y="13801"/>
                      <a:pt x="7799" y="16234"/>
                      <a:pt x="10800" y="16234"/>
                    </a:cubicBezTo>
                    <a:cubicBezTo>
                      <a:pt x="13801" y="16234"/>
                      <a:pt x="16234" y="13801"/>
                      <a:pt x="16234" y="10800"/>
                    </a:cubicBezTo>
                    <a:cubicBezTo>
                      <a:pt x="16234" y="7799"/>
                      <a:pt x="13801" y="5366"/>
                      <a:pt x="10800" y="5366"/>
                    </a:cubicBezTo>
                    <a:cubicBezTo>
                      <a:pt x="7799" y="5366"/>
                      <a:pt x="5366" y="7799"/>
                      <a:pt x="536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42" name="Circle: Hollow 62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43" name="Circle: Hollow 63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44" name="Circle: Hollow 64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45" name="Circle: Hollow 65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560" name="Group 11"/>
            <p:cNvGrpSpPr/>
            <p:nvPr/>
          </p:nvGrpSpPr>
          <p:grpSpPr>
            <a:xfrm>
              <a:off x="-1" y="2802528"/>
              <a:ext cx="12192001" cy="941833"/>
              <a:chOff x="0" y="0"/>
              <a:chExt cx="12192000" cy="941832"/>
            </a:xfrm>
          </p:grpSpPr>
          <p:sp>
            <p:nvSpPr>
              <p:cNvPr id="1547" name="Circle: Hollow 40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48" name="Circle: Hollow 41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49" name="Circle: Hollow 42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50" name="Circle: Hollow 43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51" name="Circle: Hollow 44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52" name="Circle: Hollow 45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53" name="Circle: Hollow 46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54" name="Circle: Hollow 47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55" name="Circle: Hollow 48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56" name="Circle: Hollow 49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644" y="10800"/>
                    </a:moveTo>
                    <a:cubicBezTo>
                      <a:pt x="2644" y="15304"/>
                      <a:pt x="6296" y="18956"/>
                      <a:pt x="10800" y="18956"/>
                    </a:cubicBezTo>
                    <a:cubicBezTo>
                      <a:pt x="15304" y="18956"/>
                      <a:pt x="18956" y="15304"/>
                      <a:pt x="18956" y="10800"/>
                    </a:cubicBezTo>
                    <a:cubicBezTo>
                      <a:pt x="18956" y="6296"/>
                      <a:pt x="15304" y="2644"/>
                      <a:pt x="10800" y="2644"/>
                    </a:cubicBezTo>
                    <a:cubicBezTo>
                      <a:pt x="6296" y="2644"/>
                      <a:pt x="2644" y="6296"/>
                      <a:pt x="26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57" name="Circle: Hollow 50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58" name="Circle: Hollow 51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59" name="Circle: Hollow 52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574" name="Group 12"/>
            <p:cNvGrpSpPr/>
            <p:nvPr/>
          </p:nvGrpSpPr>
          <p:grpSpPr>
            <a:xfrm>
              <a:off x="-1" y="-1"/>
              <a:ext cx="12192001" cy="941834"/>
              <a:chOff x="0" y="0"/>
              <a:chExt cx="12192000" cy="941832"/>
            </a:xfrm>
          </p:grpSpPr>
          <p:sp>
            <p:nvSpPr>
              <p:cNvPr id="1561" name="Circle: Hollow 27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62" name="Circle: Hollow 28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63" name="Circle: Hollow 29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64" name="Circle: Hollow 30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65" name="Circle: Hollow 31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66" name="Circle: Hollow 32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67" name="Circle: Hollow 33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68" name="Circle: Hollow 34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69" name="Circle: Hollow 35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70" name="Circle: Hollow 36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71" name="Circle: Hollow 37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72" name="Circle: Hollow 38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73" name="Circle: Hollow 39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  <p:grpSp>
          <p:nvGrpSpPr>
            <p:cNvPr id="1588" name="Group 13"/>
            <p:cNvGrpSpPr/>
            <p:nvPr/>
          </p:nvGrpSpPr>
          <p:grpSpPr>
            <a:xfrm>
              <a:off x="-1" y="934175"/>
              <a:ext cx="12192001" cy="941834"/>
              <a:chOff x="0" y="0"/>
              <a:chExt cx="12192000" cy="941832"/>
            </a:xfrm>
          </p:grpSpPr>
          <p:sp>
            <p:nvSpPr>
              <p:cNvPr id="1575" name="Circle: Hollow 14"/>
              <p:cNvSpPr/>
              <p:nvPr/>
            </p:nvSpPr>
            <p:spPr>
              <a:xfrm>
                <a:off x="-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76" name="Circle: Hollow 15"/>
              <p:cNvSpPr/>
              <p:nvPr/>
            </p:nvSpPr>
            <p:spPr>
              <a:xfrm>
                <a:off x="93751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77" name="Circle: Hollow 16"/>
              <p:cNvSpPr/>
              <p:nvPr/>
            </p:nvSpPr>
            <p:spPr>
              <a:xfrm>
                <a:off x="187502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78" name="Circle: Hollow 17"/>
              <p:cNvSpPr/>
              <p:nvPr/>
            </p:nvSpPr>
            <p:spPr>
              <a:xfrm>
                <a:off x="281254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79" name="Circle: Hollow 18"/>
              <p:cNvSpPr/>
              <p:nvPr/>
            </p:nvSpPr>
            <p:spPr>
              <a:xfrm>
                <a:off x="3750055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80" name="Circle: Hollow 19"/>
              <p:cNvSpPr/>
              <p:nvPr/>
            </p:nvSpPr>
            <p:spPr>
              <a:xfrm>
                <a:off x="4687569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344" y="10800"/>
                    </a:moveTo>
                    <a:cubicBezTo>
                      <a:pt x="1344" y="16022"/>
                      <a:pt x="5578" y="20256"/>
                      <a:pt x="10800" y="20256"/>
                    </a:cubicBezTo>
                    <a:cubicBezTo>
                      <a:pt x="16022" y="20256"/>
                      <a:pt x="20256" y="16022"/>
                      <a:pt x="20256" y="10800"/>
                    </a:cubicBezTo>
                    <a:cubicBezTo>
                      <a:pt x="20256" y="5578"/>
                      <a:pt x="16022" y="1344"/>
                      <a:pt x="10800" y="1344"/>
                    </a:cubicBezTo>
                    <a:cubicBezTo>
                      <a:pt x="5578" y="1344"/>
                      <a:pt x="1344" y="5578"/>
                      <a:pt x="134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81" name="Circle: Hollow 20"/>
              <p:cNvSpPr/>
              <p:nvPr/>
            </p:nvSpPr>
            <p:spPr>
              <a:xfrm>
                <a:off x="5625083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82" name="Circle: Hollow 21"/>
              <p:cNvSpPr/>
              <p:nvPr/>
            </p:nvSpPr>
            <p:spPr>
              <a:xfrm>
                <a:off x="6562597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371" y="10800"/>
                    </a:moveTo>
                    <a:cubicBezTo>
                      <a:pt x="3371" y="14903"/>
                      <a:pt x="6697" y="18229"/>
                      <a:pt x="10800" y="18229"/>
                    </a:cubicBezTo>
                    <a:cubicBezTo>
                      <a:pt x="14903" y="18229"/>
                      <a:pt x="18229" y="14903"/>
                      <a:pt x="18229" y="10800"/>
                    </a:cubicBezTo>
                    <a:cubicBezTo>
                      <a:pt x="18229" y="6697"/>
                      <a:pt x="14903" y="3371"/>
                      <a:pt x="10800" y="3371"/>
                    </a:cubicBezTo>
                    <a:cubicBezTo>
                      <a:pt x="6697" y="3371"/>
                      <a:pt x="3371" y="6697"/>
                      <a:pt x="3371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83" name="Circle: Hollow 22"/>
              <p:cNvSpPr/>
              <p:nvPr/>
            </p:nvSpPr>
            <p:spPr>
              <a:xfrm>
                <a:off x="7500111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1246" y="10800"/>
                    </a:moveTo>
                    <a:cubicBezTo>
                      <a:pt x="1246" y="16077"/>
                      <a:pt x="5523" y="20354"/>
                      <a:pt x="10800" y="20354"/>
                    </a:cubicBezTo>
                    <a:cubicBezTo>
                      <a:pt x="16077" y="20354"/>
                      <a:pt x="20354" y="16077"/>
                      <a:pt x="20354" y="10800"/>
                    </a:cubicBezTo>
                    <a:cubicBezTo>
                      <a:pt x="20354" y="5523"/>
                      <a:pt x="16077" y="1246"/>
                      <a:pt x="10800" y="1246"/>
                    </a:cubicBezTo>
                    <a:cubicBezTo>
                      <a:pt x="5523" y="1246"/>
                      <a:pt x="1246" y="5523"/>
                      <a:pt x="1246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84" name="Circle: Hollow 23"/>
              <p:cNvSpPr/>
              <p:nvPr/>
            </p:nvSpPr>
            <p:spPr>
              <a:xfrm>
                <a:off x="8437625" y="-1"/>
                <a:ext cx="941834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972" y="10800"/>
                    </a:moveTo>
                    <a:cubicBezTo>
                      <a:pt x="2972" y="15123"/>
                      <a:pt x="6477" y="18628"/>
                      <a:pt x="10800" y="18628"/>
                    </a:cubicBezTo>
                    <a:cubicBezTo>
                      <a:pt x="15123" y="18628"/>
                      <a:pt x="18628" y="15123"/>
                      <a:pt x="18628" y="10800"/>
                    </a:cubicBezTo>
                    <a:cubicBezTo>
                      <a:pt x="18628" y="6477"/>
                      <a:pt x="15123" y="2972"/>
                      <a:pt x="10800" y="2972"/>
                    </a:cubicBezTo>
                    <a:cubicBezTo>
                      <a:pt x="6477" y="2972"/>
                      <a:pt x="2972" y="6477"/>
                      <a:pt x="2972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85" name="Circle: Hollow 24"/>
              <p:cNvSpPr/>
              <p:nvPr/>
            </p:nvSpPr>
            <p:spPr>
              <a:xfrm>
                <a:off x="9375140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324" y="10800"/>
                    </a:moveTo>
                    <a:cubicBezTo>
                      <a:pt x="5324" y="13825"/>
                      <a:pt x="7775" y="16276"/>
                      <a:pt x="10800" y="16276"/>
                    </a:cubicBezTo>
                    <a:cubicBezTo>
                      <a:pt x="13825" y="16276"/>
                      <a:pt x="16276" y="13825"/>
                      <a:pt x="16276" y="10800"/>
                    </a:cubicBezTo>
                    <a:cubicBezTo>
                      <a:pt x="16276" y="7775"/>
                      <a:pt x="13825" y="5324"/>
                      <a:pt x="10800" y="5324"/>
                    </a:cubicBezTo>
                    <a:cubicBezTo>
                      <a:pt x="7775" y="5324"/>
                      <a:pt x="5324" y="7775"/>
                      <a:pt x="5324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86" name="Circle: Hollow 25"/>
              <p:cNvSpPr/>
              <p:nvPr/>
            </p:nvSpPr>
            <p:spPr>
              <a:xfrm>
                <a:off x="10312654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  <p:sp>
            <p:nvSpPr>
              <p:cNvPr id="1587" name="Circle: Hollow 26"/>
              <p:cNvSpPr/>
              <p:nvPr/>
            </p:nvSpPr>
            <p:spPr>
              <a:xfrm>
                <a:off x="11250168" y="-1"/>
                <a:ext cx="941833" cy="941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847" y="10800"/>
                    </a:moveTo>
                    <a:cubicBezTo>
                      <a:pt x="2847" y="15192"/>
                      <a:pt x="6408" y="18753"/>
                      <a:pt x="10800" y="18753"/>
                    </a:cubicBezTo>
                    <a:cubicBezTo>
                      <a:pt x="15192" y="18753"/>
                      <a:pt x="18753" y="15192"/>
                      <a:pt x="18753" y="10800"/>
                    </a:cubicBezTo>
                    <a:cubicBezTo>
                      <a:pt x="18753" y="6408"/>
                      <a:pt x="15192" y="2847"/>
                      <a:pt x="10800" y="2847"/>
                    </a:cubicBezTo>
                    <a:cubicBezTo>
                      <a:pt x="6408" y="2847"/>
                      <a:pt x="2847" y="6408"/>
                      <a:pt x="2847" y="10800"/>
                    </a:cubicBezTo>
                    <a:close/>
                  </a:path>
                </a:pathLst>
              </a:custGeom>
              <a:solidFill>
                <a:srgbClr val="FFFFFF">
                  <a:alpha val="2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</a:p>
            </p:txBody>
          </p:sp>
        </p:grpSp>
      </p:grpSp>
      <p:sp>
        <p:nvSpPr>
          <p:cNvPr id="1590" name="Número de diapositiva"/>
          <p:cNvSpPr txBox="1"/>
          <p:nvPr>
            <p:ph type="sldNum" sz="quarter" idx="2"/>
          </p:nvPr>
        </p:nvSpPr>
        <p:spPr>
          <a:xfrm>
            <a:off x="11463521" y="6600898"/>
            <a:ext cx="182170" cy="1735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CACA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591" name="Slide Number Placeholder 5"/>
          <p:cNvSpPr txBox="1"/>
          <p:nvPr/>
        </p:nvSpPr>
        <p:spPr>
          <a:xfrm>
            <a:off x="11071089" y="6600898"/>
            <a:ext cx="574602" cy="1735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algn="r">
              <a:defRPr sz="1200">
                <a:solidFill>
                  <a:srgbClr val="ACACAF"/>
                </a:solidFill>
              </a:defRPr>
            </a:pPr>
          </a:p>
        </p:txBody>
      </p:sp>
      <p:sp>
        <p:nvSpPr>
          <p:cNvPr id="1592" name="Nivel de texto 1…"/>
          <p:cNvSpPr txBox="1"/>
          <p:nvPr>
            <p:ph type="body" sz="quarter" idx="1"/>
          </p:nvPr>
        </p:nvSpPr>
        <p:spPr>
          <a:xfrm>
            <a:off x="841247" y="2786071"/>
            <a:ext cx="3609220" cy="88178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i="1" sz="5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30728" indent="-587828">
              <a:buClrTx/>
              <a:defRPr i="1" sz="5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06285" indent="-734785">
              <a:buClrTx/>
              <a:defRPr i="1" sz="5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1656" indent="-964406">
              <a:buClrTx/>
              <a:defRPr i="1" sz="5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buClrTx/>
              <a:defRPr i="1" sz="5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93" name="Arrow: Pentagon 123"/>
          <p:cNvSpPr/>
          <p:nvPr/>
        </p:nvSpPr>
        <p:spPr>
          <a:xfrm>
            <a:off x="5231169" y="3064673"/>
            <a:ext cx="178080" cy="324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10800"/>
                </a:lnTo>
                <a:lnTo>
                  <a:pt x="0" y="21600"/>
                </a:lnTo>
                <a:close/>
              </a:path>
            </a:pathLst>
          </a:custGeom>
          <a:solidFill>
            <a:srgbClr val="40404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b="1" sz="4400">
                <a:solidFill>
                  <a:srgbClr val="FFFFFF"/>
                </a:solidFill>
              </a:defRPr>
            </a:pPr>
          </a:p>
        </p:txBody>
      </p:sp>
      <p:sp>
        <p:nvSpPr>
          <p:cNvPr id="1594" name="Text Placeholder 125"/>
          <p:cNvSpPr/>
          <p:nvPr>
            <p:ph type="body" sz="half" idx="13"/>
          </p:nvPr>
        </p:nvSpPr>
        <p:spPr>
          <a:xfrm>
            <a:off x="6065519" y="528320"/>
            <a:ext cx="5674362" cy="5397281"/>
          </a:xfrm>
          <a:prstGeom prst="rect">
            <a:avLst/>
          </a:prstGeom>
        </p:spPr>
        <p:txBody>
          <a:bodyPr anchor="ctr"/>
          <a:lstStyle/>
          <a:p>
            <a:pPr marL="0" indent="0">
              <a:buFont typeface="Helvetica Neue"/>
              <a:buChar char=" "/>
              <a:defRPr b="1" sz="4000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Sub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88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8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0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91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92" name="Nivel de texto 1…"/>
          <p:cNvSpPr txBox="1"/>
          <p:nvPr>
            <p:ph type="body" sz="quarter" idx="1"/>
          </p:nvPr>
        </p:nvSpPr>
        <p:spPr>
          <a:xfrm>
            <a:off x="838200" y="1406752"/>
            <a:ext cx="10515600" cy="3200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tats and Text_Fiv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602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60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04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05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606" name="Nivel de texto 1…"/>
          <p:cNvSpPr txBox="1"/>
          <p:nvPr>
            <p:ph type="body" sz="quarter" idx="1"/>
          </p:nvPr>
        </p:nvSpPr>
        <p:spPr>
          <a:xfrm>
            <a:off x="838200" y="1406752"/>
            <a:ext cx="10515600" cy="3200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07" name="Text Placeholder 64"/>
          <p:cNvSpPr/>
          <p:nvPr>
            <p:ph type="body" sz="quarter" idx="13"/>
          </p:nvPr>
        </p:nvSpPr>
        <p:spPr>
          <a:xfrm>
            <a:off x="735517" y="2385413"/>
            <a:ext cx="1350405" cy="134827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b="1" i="1" spc="-100" sz="4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608" name="Text Placeholder 64"/>
          <p:cNvSpPr/>
          <p:nvPr>
            <p:ph type="body" sz="quarter" idx="14"/>
          </p:nvPr>
        </p:nvSpPr>
        <p:spPr>
          <a:xfrm>
            <a:off x="3078044" y="2385413"/>
            <a:ext cx="1350406" cy="134827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b="1" i="1" spc="-100" sz="4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609" name="Text Placeholder 64"/>
          <p:cNvSpPr/>
          <p:nvPr>
            <p:ph type="body" sz="quarter" idx="15"/>
          </p:nvPr>
        </p:nvSpPr>
        <p:spPr>
          <a:xfrm>
            <a:off x="5420573" y="2385413"/>
            <a:ext cx="1350406" cy="134827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b="1" i="1" spc="-100" sz="4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610" name="Text Placeholder 64"/>
          <p:cNvSpPr/>
          <p:nvPr>
            <p:ph type="body" sz="quarter" idx="16"/>
          </p:nvPr>
        </p:nvSpPr>
        <p:spPr>
          <a:xfrm>
            <a:off x="7763212" y="2385413"/>
            <a:ext cx="1350406" cy="134827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b="1" i="1" spc="-100" sz="4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611" name="Text Placeholder 64"/>
          <p:cNvSpPr/>
          <p:nvPr>
            <p:ph type="body" sz="quarter" idx="17"/>
          </p:nvPr>
        </p:nvSpPr>
        <p:spPr>
          <a:xfrm>
            <a:off x="10105852" y="2385413"/>
            <a:ext cx="1350406" cy="1348271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b="1" i="1" spc="-100" sz="44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rcle Statement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619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62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21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22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623" name="Nivel de texto 1…"/>
          <p:cNvSpPr txBox="1"/>
          <p:nvPr>
            <p:ph type="body" sz="quarter" idx="1"/>
          </p:nvPr>
        </p:nvSpPr>
        <p:spPr>
          <a:xfrm>
            <a:off x="838200" y="1406752"/>
            <a:ext cx="10515600" cy="3200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24" name="Text Placeholder 64"/>
          <p:cNvSpPr/>
          <p:nvPr>
            <p:ph type="body" sz="quarter" idx="13"/>
          </p:nvPr>
        </p:nvSpPr>
        <p:spPr>
          <a:xfrm>
            <a:off x="2756695" y="2601497"/>
            <a:ext cx="2370834" cy="2367081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i="1" spc="-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625" name="Text Placeholder 64"/>
          <p:cNvSpPr/>
          <p:nvPr>
            <p:ph type="body" sz="quarter" idx="14"/>
          </p:nvPr>
        </p:nvSpPr>
        <p:spPr>
          <a:xfrm>
            <a:off x="7074696" y="2601497"/>
            <a:ext cx="2370834" cy="2367081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i="1" spc="-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rcle Statement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633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63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35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3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637" name="Nivel de texto 1…"/>
          <p:cNvSpPr txBox="1"/>
          <p:nvPr>
            <p:ph type="body" sz="quarter" idx="1"/>
          </p:nvPr>
        </p:nvSpPr>
        <p:spPr>
          <a:xfrm>
            <a:off x="838200" y="1406752"/>
            <a:ext cx="10515600" cy="3200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indent="3429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indent="57150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indent="85725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38" name="Text Placeholder 64"/>
          <p:cNvSpPr/>
          <p:nvPr>
            <p:ph type="body" sz="quarter" idx="13"/>
          </p:nvPr>
        </p:nvSpPr>
        <p:spPr>
          <a:xfrm>
            <a:off x="1324008" y="2596297"/>
            <a:ext cx="2345689" cy="2341977"/>
          </a:xfrm>
          <a:prstGeom prst="rect">
            <a:avLst/>
          </a:prstGeom>
          <a:solidFill>
            <a:schemeClr val="accent1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i="1" spc="-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639" name="Text Placeholder 64"/>
          <p:cNvSpPr/>
          <p:nvPr>
            <p:ph type="body" sz="quarter" idx="14"/>
          </p:nvPr>
        </p:nvSpPr>
        <p:spPr>
          <a:xfrm>
            <a:off x="4923156" y="2596297"/>
            <a:ext cx="2345690" cy="2341977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i="1" spc="-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sp>
        <p:nvSpPr>
          <p:cNvPr id="1640" name="Text Placeholder 64"/>
          <p:cNvSpPr/>
          <p:nvPr>
            <p:ph type="body" sz="quarter" idx="15"/>
          </p:nvPr>
        </p:nvSpPr>
        <p:spPr>
          <a:xfrm>
            <a:off x="8522302" y="2596297"/>
            <a:ext cx="2345690" cy="2341977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/>
          <a:p>
            <a:pPr marL="1587" indent="-1587" algn="ctr">
              <a:buFont typeface="Arial"/>
              <a:buChar char="​"/>
              <a:defRPr i="1" spc="-1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648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64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50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51" name="Rectangle 1"/>
          <p:cNvSpPr/>
          <p:nvPr/>
        </p:nvSpPr>
        <p:spPr>
          <a:xfrm>
            <a:off x="283579" y="0"/>
            <a:ext cx="434052" cy="13773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2" name="Rectangle 2"/>
          <p:cNvSpPr/>
          <p:nvPr/>
        </p:nvSpPr>
        <p:spPr>
          <a:xfrm>
            <a:off x="283579" y="0"/>
            <a:ext cx="434052" cy="13773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losing Slide">
    <p:bg>
      <p:bgPr>
        <a:gradFill flip="none" rotWithShape="1">
          <a:gsLst>
            <a:gs pos="0">
              <a:schemeClr val="accent4"/>
            </a:gs>
            <a:gs pos="23000">
              <a:schemeClr val="accent4"/>
            </a:gs>
            <a:gs pos="100000">
              <a:srgbClr val="19426E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0915" y="2911132"/>
            <a:ext cx="3630170" cy="919996"/>
          </a:xfrm>
          <a:prstGeom prst="rect">
            <a:avLst/>
          </a:prstGeom>
          <a:ln w="12700">
            <a:miter lim="400000"/>
          </a:ln>
        </p:spPr>
      </p:pic>
      <p:sp>
        <p:nvSpPr>
          <p:cNvPr id="1660" name="Número de diapositiva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668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66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70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71" name="Nivel de texto 1…"/>
          <p:cNvSpPr txBox="1"/>
          <p:nvPr>
            <p:ph type="body" sz="half" idx="1"/>
          </p:nvPr>
        </p:nvSpPr>
        <p:spPr>
          <a:xfrm>
            <a:off x="456061" y="1872540"/>
            <a:ext cx="5349242" cy="4031336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72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680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68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82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83" name="Nivel de texto 1…"/>
          <p:cNvSpPr txBox="1"/>
          <p:nvPr>
            <p:ph type="body" sz="quarter" idx="1"/>
          </p:nvPr>
        </p:nvSpPr>
        <p:spPr>
          <a:xfrm>
            <a:off x="456061" y="1872540"/>
            <a:ext cx="3641008" cy="403133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84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692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69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94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695" name="Nivel de texto 1…"/>
          <p:cNvSpPr txBox="1"/>
          <p:nvPr>
            <p:ph type="body" idx="1"/>
          </p:nvPr>
        </p:nvSpPr>
        <p:spPr>
          <a:xfrm>
            <a:off x="456063" y="1872540"/>
            <a:ext cx="11279872" cy="4031336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96" name="Texto del título"/>
          <p:cNvSpPr txBox="1"/>
          <p:nvPr>
            <p:ph type="title"/>
          </p:nvPr>
        </p:nvSpPr>
        <p:spPr>
          <a:xfrm>
            <a:off x="456063" y="310392"/>
            <a:ext cx="11279875" cy="89993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704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70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06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707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708" name="Nivel de texto 1…"/>
          <p:cNvSpPr txBox="1"/>
          <p:nvPr>
            <p:ph type="body" idx="1"/>
          </p:nvPr>
        </p:nvSpPr>
        <p:spPr>
          <a:xfrm>
            <a:off x="838200" y="1870898"/>
            <a:ext cx="10515600" cy="4306065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00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0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02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03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111" name="Rectangle 67"/>
          <p:cNvSpPr txBox="1"/>
          <p:nvPr/>
        </p:nvSpPr>
        <p:spPr>
          <a:xfrm>
            <a:off x="838200" y="6620511"/>
            <a:ext cx="1276933" cy="13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1" indent="0">
              <a:defRPr sz="10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pPr>
            <a:r>
              <a:t>© 2017 Ford Foundation</a:t>
            </a:r>
          </a:p>
        </p:txBody>
      </p:sp>
      <p:sp>
        <p:nvSpPr>
          <p:cNvPr id="11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3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114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15" name="Nivel de texto 1…"/>
          <p:cNvSpPr txBox="1"/>
          <p:nvPr>
            <p:ph type="body" sz="half" idx="1"/>
          </p:nvPr>
        </p:nvSpPr>
        <p:spPr>
          <a:xfrm>
            <a:off x="841247" y="1874520"/>
            <a:ext cx="5137913" cy="4028441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6" name="Text Placeholder 4"/>
          <p:cNvSpPr/>
          <p:nvPr>
            <p:ph type="body" sz="quarter" idx="13"/>
          </p:nvPr>
        </p:nvSpPr>
        <p:spPr>
          <a:xfrm>
            <a:off x="841247" y="1408175"/>
            <a:ext cx="10515601" cy="32008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ClrTx/>
              <a:buSzTx/>
              <a:buNone/>
              <a:defRPr i="1">
                <a:solidFill>
                  <a:srgbClr val="8C8C8C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7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5"/>
          <p:cNvSpPr/>
          <p:nvPr/>
        </p:nvSpPr>
        <p:spPr>
          <a:xfrm>
            <a:off x="-3049" y="6517327"/>
            <a:ext cx="12198098" cy="3406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3100">
                <a:solidFill>
                  <a:srgbClr val="FFFFFF"/>
                </a:solidFill>
              </a:defRPr>
            </a:pPr>
          </a:p>
        </p:txBody>
      </p:sp>
      <p:sp>
        <p:nvSpPr>
          <p:cNvPr id="3" name="Número de diapositiva"/>
          <p:cNvSpPr txBox="1"/>
          <p:nvPr>
            <p:ph type="sldNum" sz="quarter" idx="2"/>
          </p:nvPr>
        </p:nvSpPr>
        <p:spPr>
          <a:xfrm>
            <a:off x="11544801" y="6600898"/>
            <a:ext cx="182169" cy="17353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Straight Connector 70"/>
          <p:cNvSpPr/>
          <p:nvPr/>
        </p:nvSpPr>
        <p:spPr>
          <a:xfrm flipH="1">
            <a:off x="456069" y="0"/>
            <a:ext cx="2" cy="1199013"/>
          </a:xfrm>
          <a:prstGeom prst="line">
            <a:avLst/>
          </a:prstGeom>
          <a:ln w="1016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pPr/>
          </a:p>
        </p:txBody>
      </p:sp>
      <p:sp>
        <p:nvSpPr>
          <p:cNvPr id="5" name="Texto del título"/>
          <p:cNvSpPr txBox="1"/>
          <p:nvPr>
            <p:ph type="title"/>
          </p:nvPr>
        </p:nvSpPr>
        <p:spPr>
          <a:xfrm>
            <a:off x="838200" y="193915"/>
            <a:ext cx="10515600" cy="112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6" name="Nivel de texto 1…"/>
          <p:cNvSpPr txBox="1"/>
          <p:nvPr>
            <p:ph type="body" idx="1"/>
          </p:nvPr>
        </p:nvSpPr>
        <p:spPr>
          <a:xfrm>
            <a:off x="841247" y="1874520"/>
            <a:ext cx="10515601" cy="4306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8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0" marR="0" indent="0" algn="l" defTabSz="914400" rtl="0" latinLnBrk="0">
        <a:lnSpc>
          <a:spcPct val="8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0" marR="0" indent="0" algn="l" defTabSz="914400" rtl="0" latinLnBrk="0">
        <a:lnSpc>
          <a:spcPct val="8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0" marR="0" indent="0" algn="l" defTabSz="914400" rtl="0" latinLnBrk="0">
        <a:lnSpc>
          <a:spcPct val="8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0" marR="0" indent="0" algn="l" defTabSz="914400" rtl="0" latinLnBrk="0">
        <a:lnSpc>
          <a:spcPct val="8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0" marR="0" indent="0" algn="l" defTabSz="914400" rtl="0" latinLnBrk="0">
        <a:lnSpc>
          <a:spcPct val="8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0" marR="0" indent="0" algn="l" defTabSz="914400" rtl="0" latinLnBrk="0">
        <a:lnSpc>
          <a:spcPct val="8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0" marR="0" indent="0" algn="l" defTabSz="914400" rtl="0" latinLnBrk="0">
        <a:lnSpc>
          <a:spcPct val="8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0" marR="0" indent="0" algn="l" defTabSz="914400" rtl="0" latinLnBrk="0">
        <a:lnSpc>
          <a:spcPct val="82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2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titleStyle>
    <p:bodyStyle>
      <a:lvl1pPr marL="342900" marR="0" indent="-342900" algn="l" defTabSz="914400" rtl="0" latinLnBrk="0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▪"/>
        <a:tabLst/>
        <a:defRPr b="0" baseline="0" cap="none" i="0" spc="0" strike="noStrike" sz="26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625928" marR="0" indent="-283028" algn="l" defTabSz="914400" rtl="0" latinLnBrk="0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80000"/>
        <a:buFontTx/>
        <a:buChar char="▪"/>
        <a:tabLst/>
        <a:defRPr b="0" baseline="0" cap="none" i="0" spc="0" strike="noStrike" sz="26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925285" marR="0" indent="-353785" algn="l" defTabSz="914400" rtl="0" latinLnBrk="0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▫"/>
        <a:tabLst/>
        <a:defRPr b="0" baseline="0" cap="none" i="0" spc="0" strike="noStrike" sz="26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321593" marR="0" indent="-464343" algn="l" defTabSz="914400" rtl="0" latinLnBrk="0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−"/>
        <a:tabLst/>
        <a:defRPr b="0" baseline="0" cap="none" i="0" spc="0" strike="noStrike" sz="26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0" marR="0" indent="0" algn="l" defTabSz="914400" rtl="0" latinLnBrk="0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​"/>
        <a:tabLst/>
        <a:defRPr b="0" baseline="0" cap="none" i="0" spc="0" strike="noStrike" sz="26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0" marR="0" indent="0" algn="l" defTabSz="914400" rtl="0" latinLnBrk="0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​"/>
        <a:tabLst/>
        <a:defRPr b="0" baseline="0" cap="none" i="0" spc="0" strike="noStrike" sz="26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0" marR="0" indent="0" algn="l" defTabSz="914400" rtl="0" latinLnBrk="0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​"/>
        <a:tabLst/>
        <a:defRPr b="0" baseline="0" cap="none" i="0" spc="0" strike="noStrike" sz="26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0" marR="0" indent="0" algn="l" defTabSz="914400" rtl="0" latinLnBrk="0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​"/>
        <a:tabLst/>
        <a:defRPr b="0" baseline="0" cap="none" i="0" spc="0" strike="noStrike" sz="26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0" marR="0" indent="0" algn="l" defTabSz="914400" rtl="0" latinLnBrk="0">
        <a:lnSpc>
          <a:spcPct val="95000"/>
        </a:lnSpc>
        <a:spcBef>
          <a:spcPts val="600"/>
        </a:spcBef>
        <a:spcAft>
          <a:spcPts val="0"/>
        </a:spcAft>
        <a:buClr>
          <a:schemeClr val="accent1"/>
        </a:buClr>
        <a:buSzPct val="100000"/>
        <a:buFontTx/>
        <a:buChar char="​"/>
        <a:tabLst/>
        <a:defRPr b="0" baseline="0" cap="none" i="0" spc="0" strike="noStrike" sz="2600" u="none">
          <a:solidFill>
            <a:srgbClr val="40404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8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Slide Number Placeholder 5"/>
          <p:cNvSpPr txBox="1"/>
          <p:nvPr>
            <p:ph type="sldNum" sz="quarter" idx="2"/>
          </p:nvPr>
        </p:nvSpPr>
        <p:spPr>
          <a:xfrm>
            <a:off x="11599969" y="6600898"/>
            <a:ext cx="127001" cy="173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720" name="Picture Placeholder 5"/>
          <p:cNvGrpSpPr/>
          <p:nvPr/>
        </p:nvGrpSpPr>
        <p:grpSpPr>
          <a:xfrm>
            <a:off x="-45720" y="-25719"/>
            <a:ext cx="12283441" cy="6909437"/>
            <a:chOff x="0" y="0"/>
            <a:chExt cx="12283440" cy="6909435"/>
          </a:xfrm>
        </p:grpSpPr>
        <p:sp>
          <p:nvSpPr>
            <p:cNvPr id="1718" name="Rectángulo"/>
            <p:cNvSpPr/>
            <p:nvPr/>
          </p:nvSpPr>
          <p:spPr>
            <a:xfrm>
              <a:off x="0" y="0"/>
              <a:ext cx="12283441" cy="6909436"/>
            </a:xfrm>
            <a:prstGeom prst="rect">
              <a:avLst/>
            </a:prstGeom>
            <a:solidFill>
              <a:srgbClr val="E7E7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719" name="image3.png" descr="image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8" t="0" r="198" b="0"/>
            <a:stretch>
              <a:fillRect/>
            </a:stretch>
          </p:blipFill>
          <p:spPr>
            <a:xfrm>
              <a:off x="0" y="0"/>
              <a:ext cx="12283441" cy="6909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21" name="TextBox 6"/>
          <p:cNvSpPr txBox="1"/>
          <p:nvPr/>
        </p:nvSpPr>
        <p:spPr>
          <a:xfrm>
            <a:off x="-1" y="980501"/>
            <a:ext cx="12008388" cy="152217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Bosques, Cambio Climático y COVID-19: Una mirada desde México</a:t>
            </a:r>
          </a:p>
        </p:txBody>
      </p:sp>
      <p:sp>
        <p:nvSpPr>
          <p:cNvPr id="1722" name="TextBox 7"/>
          <p:cNvSpPr txBox="1"/>
          <p:nvPr/>
        </p:nvSpPr>
        <p:spPr>
          <a:xfrm>
            <a:off x="5045724" y="5519451"/>
            <a:ext cx="6962662" cy="36444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David Kaimowitz, consultor senior FAO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Slide Number Placeholder 5"/>
          <p:cNvSpPr txBox="1"/>
          <p:nvPr>
            <p:ph type="sldNum" sz="quarter" idx="2"/>
          </p:nvPr>
        </p:nvSpPr>
        <p:spPr>
          <a:xfrm>
            <a:off x="11544801" y="6600898"/>
            <a:ext cx="182169" cy="173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58" name="Rectangle 2"/>
          <p:cNvSpPr txBox="1"/>
          <p:nvPr>
            <p:ph type="title"/>
          </p:nvPr>
        </p:nvSpPr>
        <p:spPr>
          <a:xfrm>
            <a:off x="880241" y="480045"/>
            <a:ext cx="10515601" cy="1126462"/>
          </a:xfrm>
          <a:prstGeom prst="rect">
            <a:avLst/>
          </a:prstGeom>
        </p:spPr>
        <p:txBody>
          <a:bodyPr/>
          <a:lstStyle/>
          <a:p>
            <a:pPr defTabSz="877823">
              <a:defRPr sz="4032"/>
            </a:pPr>
            <a:r>
              <a:t>Los incendios forestales (y la leña) pueden </a:t>
            </a:r>
            <a:br/>
            <a:r>
              <a:t>empeorar la epidemia:</a:t>
            </a:r>
          </a:p>
        </p:txBody>
      </p:sp>
      <p:sp>
        <p:nvSpPr>
          <p:cNvPr id="1759" name="Rectangle 3"/>
          <p:cNvSpPr txBox="1"/>
          <p:nvPr>
            <p:ph type="body" sz="half" idx="1"/>
          </p:nvPr>
        </p:nvSpPr>
        <p:spPr>
          <a:xfrm>
            <a:off x="880240" y="1784731"/>
            <a:ext cx="6261225" cy="439077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</a:pPr>
            <a:r>
              <a:t>Producen enfermedades respiratorias agudas y crónicas</a:t>
            </a:r>
          </a:p>
          <a:p>
            <a:pPr>
              <a:lnSpc>
                <a:spcPct val="81000"/>
              </a:lnSpc>
            </a:pPr>
            <a:r>
              <a:t>Debilitan el sistema inmunológico</a:t>
            </a:r>
          </a:p>
          <a:p>
            <a:pPr>
              <a:lnSpc>
                <a:spcPct val="81000"/>
              </a:lnSpc>
            </a:pPr>
            <a:r>
              <a:t>Esos son factores de riesgo para COVID-19.</a:t>
            </a:r>
          </a:p>
          <a:p>
            <a:pPr marL="0" indent="0">
              <a:lnSpc>
                <a:spcPct val="81000"/>
              </a:lnSpc>
              <a:buSzTx/>
              <a:buFont typeface="Wingdings"/>
              <a:buNone/>
            </a:pPr>
            <a:r>
              <a:t>Resultados preliminares:</a:t>
            </a:r>
          </a:p>
          <a:p>
            <a:pPr>
              <a:lnSpc>
                <a:spcPct val="81000"/>
              </a:lnSpc>
            </a:pPr>
            <a:r>
              <a:t>COVID-19 es peor cuando hay contaminación del aire</a:t>
            </a:r>
          </a:p>
          <a:p>
            <a:pPr>
              <a:lnSpc>
                <a:spcPct val="81000"/>
              </a:lnSpc>
            </a:pPr>
            <a:r>
              <a:t>Los aerosoles de los incendios pueden esparcir los virus </a:t>
            </a:r>
          </a:p>
        </p:txBody>
      </p:sp>
      <p:pic>
        <p:nvPicPr>
          <p:cNvPr id="176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2317" y="1606508"/>
            <a:ext cx="4163985" cy="3791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Slide Number Placeholder 5"/>
          <p:cNvSpPr txBox="1"/>
          <p:nvPr>
            <p:ph type="sldNum" sz="quarter" idx="2"/>
          </p:nvPr>
        </p:nvSpPr>
        <p:spPr>
          <a:xfrm>
            <a:off x="11544801" y="6600898"/>
            <a:ext cx="182169" cy="173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63" name="Rectangle 2"/>
          <p:cNvSpPr txBox="1"/>
          <p:nvPr>
            <p:ph type="title"/>
          </p:nvPr>
        </p:nvSpPr>
        <p:spPr>
          <a:xfrm>
            <a:off x="880241" y="480045"/>
            <a:ext cx="10515601" cy="1126462"/>
          </a:xfrm>
          <a:prstGeom prst="rect">
            <a:avLst/>
          </a:prstGeom>
        </p:spPr>
        <p:txBody>
          <a:bodyPr/>
          <a:lstStyle/>
          <a:p>
            <a:pPr/>
            <a:r>
              <a:t>Combinar incendios y COVID-19:</a:t>
            </a:r>
          </a:p>
        </p:txBody>
      </p:sp>
      <p:sp>
        <p:nvSpPr>
          <p:cNvPr id="1764" name="Rectangle 3"/>
          <p:cNvSpPr txBox="1"/>
          <p:nvPr>
            <p:ph type="body" sz="half" idx="1"/>
          </p:nvPr>
        </p:nvSpPr>
        <p:spPr>
          <a:xfrm>
            <a:off x="880240" y="1784731"/>
            <a:ext cx="6261225" cy="439077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3600"/>
            </a:pPr>
            <a:r>
              <a:t>Puede sobre cargar el sistema médico</a:t>
            </a:r>
          </a:p>
          <a:p>
            <a:pPr>
              <a:lnSpc>
                <a:spcPct val="90000"/>
              </a:lnSpc>
              <a:defRPr sz="3600"/>
            </a:pPr>
            <a:r>
              <a:t>Dificulta combatir los incendios</a:t>
            </a:r>
          </a:p>
          <a:p>
            <a:pPr>
              <a:lnSpc>
                <a:spcPct val="90000"/>
              </a:lnSpc>
              <a:defRPr sz="3600"/>
            </a:pPr>
            <a:r>
              <a:t>Pone en mayor peligro a las personas evacuadas</a:t>
            </a:r>
          </a:p>
        </p:txBody>
      </p:sp>
      <p:pic>
        <p:nvPicPr>
          <p:cNvPr id="176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0355" y="2071172"/>
            <a:ext cx="4916648" cy="3117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Slide Number Placeholder 5"/>
          <p:cNvSpPr txBox="1"/>
          <p:nvPr>
            <p:ph type="sldNum" sz="quarter" idx="2"/>
          </p:nvPr>
        </p:nvSpPr>
        <p:spPr>
          <a:xfrm>
            <a:off x="11544801" y="6600898"/>
            <a:ext cx="182169" cy="173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68" name="Title 10"/>
          <p:cNvSpPr txBox="1"/>
          <p:nvPr>
            <p:ph type="body" sz="half" idx="1"/>
          </p:nvPr>
        </p:nvSpPr>
        <p:spPr>
          <a:xfrm>
            <a:off x="841247" y="837281"/>
            <a:ext cx="3730754" cy="5618603"/>
          </a:xfrm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t>COVID-19: </a:t>
            </a:r>
          </a:p>
          <a:p>
            <a:pPr>
              <a:defRPr sz="5000"/>
            </a:pPr>
            <a:r>
              <a:t>La antesala del Cambio Climático</a:t>
            </a:r>
          </a:p>
        </p:txBody>
      </p:sp>
      <p:sp>
        <p:nvSpPr>
          <p:cNvPr id="1769" name="Text Placeholder 2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Font typeface="Helvetica Neue"/>
              <a:buChar char=" "/>
              <a:defRPr b="1" sz="4000">
                <a:solidFill>
                  <a:schemeClr val="accent1"/>
                </a:solidFill>
                <a:latin typeface="Cambria"/>
                <a:ea typeface="Cambria"/>
                <a:cs typeface="Cambria"/>
                <a:sym typeface="Cambria"/>
              </a:defRPr>
            </a:pPr>
          </a:p>
        </p:txBody>
      </p:sp>
      <p:pic>
        <p:nvPicPr>
          <p:cNvPr id="177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5520" y="528319"/>
            <a:ext cx="5774233" cy="5486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Slide Number Placeholder 5"/>
          <p:cNvSpPr txBox="1"/>
          <p:nvPr>
            <p:ph type="sldNum" sz="quarter" idx="2"/>
          </p:nvPr>
        </p:nvSpPr>
        <p:spPr>
          <a:xfrm>
            <a:off x="11544801" y="6600898"/>
            <a:ext cx="182169" cy="173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73" name="Rectangle 2"/>
          <p:cNvSpPr txBox="1"/>
          <p:nvPr>
            <p:ph type="title"/>
          </p:nvPr>
        </p:nvSpPr>
        <p:spPr>
          <a:xfrm>
            <a:off x="880241" y="480045"/>
            <a:ext cx="10515601" cy="1126462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Esta pandemia nos enseña que:</a:t>
            </a:r>
          </a:p>
        </p:txBody>
      </p:sp>
      <p:sp>
        <p:nvSpPr>
          <p:cNvPr id="1774" name="Rectangle 3"/>
          <p:cNvSpPr txBox="1"/>
          <p:nvPr>
            <p:ph type="body" sz="half" idx="1"/>
          </p:nvPr>
        </p:nvSpPr>
        <p:spPr>
          <a:xfrm>
            <a:off x="880240" y="1784731"/>
            <a:ext cx="6261225" cy="439077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t>Todavía formamos parte del mundo natural.</a:t>
            </a:r>
          </a:p>
          <a:p>
            <a:pPr>
              <a:lnSpc>
                <a:spcPct val="90000"/>
              </a:lnSpc>
            </a:pPr>
            <a:r>
              <a:t>Ignorar las advertencias de los científicos no es una estrategia ganadora.</a:t>
            </a:r>
          </a:p>
          <a:p>
            <a:pPr>
              <a:lnSpc>
                <a:spcPct val="90000"/>
              </a:lnSpc>
            </a:pPr>
            <a:r>
              <a:t>Los costos de revertir los desequilibrios naturales pueden ser muchísimo más altos que prevenirlos.</a:t>
            </a:r>
          </a:p>
          <a:p>
            <a:pPr>
              <a:lnSpc>
                <a:spcPct val="90000"/>
              </a:lnSpc>
            </a:pPr>
            <a:r>
              <a:t>Nuestra sobrevivencia depende de fortalecer las instituciones nacionales e internacionales que nos protegen.   </a:t>
            </a:r>
          </a:p>
        </p:txBody>
      </p:sp>
      <p:pic>
        <p:nvPicPr>
          <p:cNvPr id="177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2317" y="1961002"/>
            <a:ext cx="4163985" cy="3800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Slide Number Placeholder 5"/>
          <p:cNvSpPr txBox="1"/>
          <p:nvPr>
            <p:ph type="sldNum" sz="quarter" idx="2"/>
          </p:nvPr>
        </p:nvSpPr>
        <p:spPr>
          <a:xfrm>
            <a:off x="11544801" y="6600898"/>
            <a:ext cx="182169" cy="173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78" name="Title 1"/>
          <p:cNvSpPr txBox="1"/>
          <p:nvPr>
            <p:ph type="title"/>
          </p:nvPr>
        </p:nvSpPr>
        <p:spPr>
          <a:xfrm>
            <a:off x="838200" y="193914"/>
            <a:ext cx="10515600" cy="1568785"/>
          </a:xfrm>
          <a:prstGeom prst="rect">
            <a:avLst/>
          </a:prstGeom>
        </p:spPr>
        <p:txBody>
          <a:bodyPr/>
          <a:lstStyle>
            <a:lvl1pPr defTabSz="859536">
              <a:defRPr sz="3948"/>
            </a:lvl1pPr>
          </a:lstStyle>
          <a:p>
            <a:pPr/>
            <a:r>
              <a:t>Aprendamos de este ensayo de emergencia ambiental, para evitar el desastre climático</a:t>
            </a:r>
          </a:p>
        </p:txBody>
      </p:sp>
      <p:pic>
        <p:nvPicPr>
          <p:cNvPr id="1779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8200" y="1868550"/>
            <a:ext cx="10046466" cy="436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Slide Number Placeholder 5"/>
          <p:cNvSpPr txBox="1"/>
          <p:nvPr>
            <p:ph type="sldNum" sz="quarter" idx="2"/>
          </p:nvPr>
        </p:nvSpPr>
        <p:spPr>
          <a:xfrm>
            <a:off x="11599969" y="6600898"/>
            <a:ext cx="127001" cy="173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25" name="Title 2"/>
          <p:cNvSpPr txBox="1"/>
          <p:nvPr>
            <p:ph type="title"/>
          </p:nvPr>
        </p:nvSpPr>
        <p:spPr>
          <a:xfrm>
            <a:off x="838200" y="193916"/>
            <a:ext cx="10515600" cy="1126462"/>
          </a:xfrm>
          <a:prstGeom prst="rect">
            <a:avLst/>
          </a:prstGeom>
        </p:spPr>
        <p:txBody>
          <a:bodyPr/>
          <a:lstStyle/>
          <a:p>
            <a:pPr/>
            <a:r>
              <a:t>T</a:t>
            </a:r>
            <a:r>
              <a:t>emas a tratar:</a:t>
            </a:r>
          </a:p>
        </p:txBody>
      </p:sp>
      <p:sp>
        <p:nvSpPr>
          <p:cNvPr id="1726" name="Content Placeholder 5"/>
          <p:cNvSpPr txBox="1"/>
          <p:nvPr>
            <p:ph type="body" idx="1"/>
          </p:nvPr>
        </p:nvSpPr>
        <p:spPr>
          <a:xfrm>
            <a:off x="838200" y="1621994"/>
            <a:ext cx="10515600" cy="430682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3600"/>
            </a:pPr>
            <a:r>
              <a:t>Los Bosques y las Enfermedades</a:t>
            </a:r>
          </a:p>
          <a:p>
            <a:pPr>
              <a:lnSpc>
                <a:spcPct val="90000"/>
              </a:lnSpc>
              <a:defRPr sz="3600"/>
            </a:pPr>
            <a:r>
              <a:t>Los Impactos de la Crisis sobre el Sector Forestal</a:t>
            </a:r>
          </a:p>
          <a:p>
            <a:pPr>
              <a:lnSpc>
                <a:spcPct val="90000"/>
              </a:lnSpc>
              <a:defRPr sz="3600"/>
            </a:pPr>
            <a:r>
              <a:t>Los Incendios Forestales y el COVID-19</a:t>
            </a:r>
          </a:p>
          <a:p>
            <a:pPr>
              <a:lnSpc>
                <a:spcPct val="90000"/>
              </a:lnSpc>
              <a:defRPr sz="3600"/>
            </a:pPr>
            <a:r>
              <a:t>Las Lecciones de la Pandemia para el Cambio Climático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Slide Number Placeholder 5"/>
          <p:cNvSpPr txBox="1"/>
          <p:nvPr>
            <p:ph type="sldNum" sz="quarter" idx="2"/>
          </p:nvPr>
        </p:nvSpPr>
        <p:spPr>
          <a:xfrm>
            <a:off x="11599969" y="6600898"/>
            <a:ext cx="127001" cy="173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29" name="Title 10"/>
          <p:cNvSpPr txBox="1"/>
          <p:nvPr>
            <p:ph type="title"/>
          </p:nvPr>
        </p:nvSpPr>
        <p:spPr>
          <a:xfrm>
            <a:off x="1409700" y="936072"/>
            <a:ext cx="9372600" cy="4742967"/>
          </a:xfrm>
          <a:prstGeom prst="rect">
            <a:avLst/>
          </a:prstGeom>
        </p:spPr>
        <p:txBody>
          <a:bodyPr/>
          <a:lstStyle/>
          <a:p>
            <a:pPr defTabSz="868680">
              <a:defRPr sz="6460">
                <a:solidFill>
                  <a:schemeClr val="accent5"/>
                </a:solidFill>
              </a:defRPr>
            </a:pPr>
            <a:r>
              <a:t>La actividad humana en los bosques naturales:</a:t>
            </a:r>
            <a:br/>
            <a:r>
              <a:rPr>
                <a:solidFill>
                  <a:srgbClr val="000000"/>
                </a:solidFill>
              </a:rPr>
              <a:t>es fuente de muchas enfermedades zoonóticas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Slide Number Placeholder 5"/>
          <p:cNvSpPr txBox="1"/>
          <p:nvPr>
            <p:ph type="sldNum" sz="quarter" idx="2"/>
          </p:nvPr>
        </p:nvSpPr>
        <p:spPr>
          <a:xfrm>
            <a:off x="11599969" y="6600898"/>
            <a:ext cx="127001" cy="173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32" name="Rectangle 2"/>
          <p:cNvSpPr txBox="1"/>
          <p:nvPr>
            <p:ph type="title"/>
          </p:nvPr>
        </p:nvSpPr>
        <p:spPr>
          <a:xfrm>
            <a:off x="838200" y="193916"/>
            <a:ext cx="10515600" cy="1126462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/>
            <a:r>
              <a:t>Enfermedades zoonóticas</a:t>
            </a:r>
          </a:p>
        </p:txBody>
      </p:sp>
      <p:sp>
        <p:nvSpPr>
          <p:cNvPr id="1733" name="Rectangle 3"/>
          <p:cNvSpPr txBox="1"/>
          <p:nvPr>
            <p:ph type="body" sz="half" idx="1"/>
          </p:nvPr>
        </p:nvSpPr>
        <p:spPr>
          <a:xfrm>
            <a:off x="841247" y="1950721"/>
            <a:ext cx="5254753" cy="4008121"/>
          </a:xfrm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El 60% de las enfermedades infecciosas y el 75% de las emergentes son zoonóticas.</a:t>
            </a:r>
          </a:p>
          <a:p>
            <a:pPr>
              <a:defRPr sz="4000"/>
            </a:pPr>
            <a:r>
              <a:t>COVID-19 es una.</a:t>
            </a:r>
          </a:p>
        </p:txBody>
      </p:sp>
      <p:sp>
        <p:nvSpPr>
          <p:cNvPr id="1734" name="Content Placeholder 4"/>
          <p:cNvSpPr/>
          <p:nvPr/>
        </p:nvSpPr>
        <p:spPr>
          <a:xfrm>
            <a:off x="6416040" y="2916512"/>
            <a:ext cx="5440681" cy="3240449"/>
          </a:xfrm>
          <a:prstGeom prst="rect">
            <a:avLst/>
          </a:prstGeom>
          <a:solidFill>
            <a:srgbClr val="E7E7E8"/>
          </a:solidFill>
          <a:ln>
            <a:solidFill>
              <a:srgbClr val="B3B3B3"/>
            </a:solidFill>
          </a:ln>
        </p:spPr>
        <p:txBody>
          <a:bodyPr lIns="45719" rIns="45719" anchor="ctr"/>
          <a:lstStyle/>
          <a:p>
            <a:pPr algn="ctr">
              <a:lnSpc>
                <a:spcPct val="95000"/>
              </a:lnSpc>
              <a:spcBef>
                <a:spcPts val="600"/>
              </a:spcBef>
              <a:defRPr sz="2600">
                <a:solidFill>
                  <a:srgbClr val="404040"/>
                </a:solidFill>
              </a:defRPr>
            </a:pPr>
          </a:p>
        </p:txBody>
      </p:sp>
      <p:pic>
        <p:nvPicPr>
          <p:cNvPr id="173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047" y="2916512"/>
            <a:ext cx="5227674" cy="30642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Slide Number Placeholder 5"/>
          <p:cNvSpPr txBox="1"/>
          <p:nvPr>
            <p:ph type="sldNum" sz="quarter" idx="2"/>
          </p:nvPr>
        </p:nvSpPr>
        <p:spPr>
          <a:xfrm>
            <a:off x="11599969" y="6600898"/>
            <a:ext cx="127001" cy="173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38" name="Rectangle 2"/>
          <p:cNvSpPr txBox="1"/>
          <p:nvPr>
            <p:ph type="title"/>
          </p:nvPr>
        </p:nvSpPr>
        <p:spPr>
          <a:xfrm>
            <a:off x="1112201" y="236306"/>
            <a:ext cx="10394855" cy="1158789"/>
          </a:xfrm>
          <a:prstGeom prst="rect">
            <a:avLst/>
          </a:prstGeom>
        </p:spPr>
        <p:txBody>
          <a:bodyPr/>
          <a:lstStyle/>
          <a:p>
            <a:pPr defTabSz="896111">
              <a:defRPr sz="4116"/>
            </a:pPr>
            <a:r>
              <a:t>Muchas enfermedades aparecen </a:t>
            </a:r>
            <a:br/>
            <a:r>
              <a:t>o expanden debido a: </a:t>
            </a:r>
          </a:p>
        </p:txBody>
      </p:sp>
      <p:sp>
        <p:nvSpPr>
          <p:cNvPr id="1739" name="Rectangle 3"/>
          <p:cNvSpPr txBox="1"/>
          <p:nvPr>
            <p:ph type="body" sz="half" idx="1"/>
          </p:nvPr>
        </p:nvSpPr>
        <p:spPr>
          <a:xfrm>
            <a:off x="1010603" y="1606234"/>
            <a:ext cx="6684741" cy="4328823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Comercio de vida silvestre</a:t>
            </a:r>
          </a:p>
          <a:p>
            <a:pPr>
              <a:defRPr sz="3200"/>
            </a:pPr>
            <a:r>
              <a:t>Deforestación</a:t>
            </a:r>
          </a:p>
          <a:p>
            <a:pPr>
              <a:defRPr sz="3200"/>
            </a:pPr>
            <a:r>
              <a:t>Aprovechamiento de madera</a:t>
            </a:r>
          </a:p>
          <a:p>
            <a:pPr>
              <a:defRPr sz="3200"/>
            </a:pPr>
            <a:r>
              <a:t>Desequilibrios ecológicos</a:t>
            </a:r>
          </a:p>
          <a:p>
            <a:pPr marL="0" indent="0">
              <a:buSzTx/>
              <a:buFont typeface="Wingdings"/>
              <a:buNone/>
              <a:defRPr sz="3200"/>
            </a:pPr>
          </a:p>
          <a:p>
            <a:pPr marL="0" indent="0">
              <a:buSzTx/>
              <a:buFont typeface="Wingdings"/>
              <a:buNone/>
              <a:defRPr sz="3200">
                <a:solidFill>
                  <a:srgbClr val="568232"/>
                </a:solidFill>
              </a:defRPr>
            </a:pPr>
            <a:r>
              <a:t>Ebola – SIDA – SARS – MERS – Fiebre Amarilla – Malaria – Lyme - Nipah</a:t>
            </a:r>
          </a:p>
        </p:txBody>
      </p:sp>
      <p:pic>
        <p:nvPicPr>
          <p:cNvPr id="174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30267" y="1181530"/>
            <a:ext cx="3785678" cy="3343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Title 10"/>
          <p:cNvSpPr txBox="1"/>
          <p:nvPr>
            <p:ph type="title"/>
          </p:nvPr>
        </p:nvSpPr>
        <p:spPr>
          <a:xfrm>
            <a:off x="1409700" y="1517962"/>
            <a:ext cx="9372600" cy="4127286"/>
          </a:xfrm>
          <a:prstGeom prst="rect">
            <a:avLst/>
          </a:prstGeom>
        </p:spPr>
        <p:txBody>
          <a:bodyPr/>
          <a:lstStyle>
            <a:lvl1pPr defTabSz="832104">
              <a:lnSpc>
                <a:spcPct val="90000"/>
              </a:lnSpc>
              <a:defRPr sz="6552"/>
            </a:lvl1pPr>
          </a:lstStyle>
          <a:p>
            <a:pPr/>
            <a:r>
              <a:t>Las empresas forestales comunitarias enfrentan desafíos sin precedentes.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Slide Number Placeholder 5"/>
          <p:cNvSpPr txBox="1"/>
          <p:nvPr>
            <p:ph type="sldNum" sz="quarter" idx="2"/>
          </p:nvPr>
        </p:nvSpPr>
        <p:spPr>
          <a:xfrm>
            <a:off x="11599969" y="6600898"/>
            <a:ext cx="127001" cy="173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45" name="Rectangle 2"/>
          <p:cNvSpPr txBox="1"/>
          <p:nvPr>
            <p:ph type="title"/>
          </p:nvPr>
        </p:nvSpPr>
        <p:spPr>
          <a:xfrm>
            <a:off x="1112203" y="252095"/>
            <a:ext cx="9827546" cy="1143001"/>
          </a:xfrm>
          <a:prstGeom prst="rect">
            <a:avLst/>
          </a:prstGeom>
        </p:spPr>
        <p:txBody>
          <a:bodyPr/>
          <a:lstStyle/>
          <a:p>
            <a:pPr/>
            <a:r>
              <a:t>Desploman los mercados….</a:t>
            </a:r>
          </a:p>
        </p:txBody>
      </p:sp>
      <p:sp>
        <p:nvSpPr>
          <p:cNvPr id="1746" name="Rectangle 3"/>
          <p:cNvSpPr txBox="1"/>
          <p:nvPr>
            <p:ph type="body" sz="half" idx="1"/>
          </p:nvPr>
        </p:nvSpPr>
        <p:spPr>
          <a:xfrm>
            <a:off x="1010603" y="1795748"/>
            <a:ext cx="5544433" cy="413930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 typeface="Wingdings"/>
              <a:buNone/>
              <a:defRPr sz="3200"/>
            </a:pPr>
            <a:r>
              <a:t>Menos:</a:t>
            </a:r>
          </a:p>
          <a:p>
            <a:pPr>
              <a:defRPr sz="3200"/>
            </a:pPr>
            <a:r>
              <a:t>Construcción</a:t>
            </a:r>
          </a:p>
          <a:p>
            <a:pPr>
              <a:defRPr sz="3200"/>
            </a:pPr>
            <a:r>
              <a:t>Compra de muebles</a:t>
            </a:r>
          </a:p>
          <a:p>
            <a:pPr>
              <a:defRPr sz="3200"/>
            </a:pPr>
            <a:r>
              <a:t>Turismo</a:t>
            </a:r>
          </a:p>
          <a:p>
            <a:pPr marL="0" indent="0">
              <a:buSzTx/>
              <a:buFont typeface="Wingdings"/>
              <a:buNone/>
              <a:defRPr sz="3200"/>
            </a:pPr>
            <a:r>
              <a:t>(Aunque devaluación mejora</a:t>
            </a:r>
          </a:p>
          <a:p>
            <a:pPr marL="0" indent="0">
              <a:buSzTx/>
              <a:buFont typeface="Wingdings"/>
              <a:buNone/>
              <a:defRPr sz="3200"/>
            </a:pPr>
            <a:r>
              <a:t>la competitividad)</a:t>
            </a:r>
          </a:p>
        </p:txBody>
      </p:sp>
      <p:pic>
        <p:nvPicPr>
          <p:cNvPr id="1747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96558" y="1795753"/>
            <a:ext cx="4627085" cy="4361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Slide Number Placeholder 5"/>
          <p:cNvSpPr txBox="1"/>
          <p:nvPr>
            <p:ph type="sldNum" sz="quarter" idx="2"/>
          </p:nvPr>
        </p:nvSpPr>
        <p:spPr>
          <a:xfrm>
            <a:off x="11599969" y="6600898"/>
            <a:ext cx="127001" cy="173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50" name="Rectangle 2"/>
          <p:cNvSpPr txBox="1"/>
          <p:nvPr>
            <p:ph type="title"/>
          </p:nvPr>
        </p:nvSpPr>
        <p:spPr>
          <a:xfrm>
            <a:off x="1112203" y="252095"/>
            <a:ext cx="9827546" cy="1143001"/>
          </a:xfrm>
          <a:prstGeom prst="rect">
            <a:avLst/>
          </a:prstGeom>
        </p:spPr>
        <p:txBody>
          <a:bodyPr/>
          <a:lstStyle>
            <a:lvl1pPr defTabSz="877823">
              <a:defRPr sz="4032"/>
            </a:lvl1pPr>
          </a:lstStyle>
          <a:p>
            <a:pPr/>
            <a:r>
              <a:t>La crisis limita las actividades del gobierno</a:t>
            </a:r>
          </a:p>
        </p:txBody>
      </p:sp>
      <p:sp>
        <p:nvSpPr>
          <p:cNvPr id="1751" name="Rectangle 3"/>
          <p:cNvSpPr txBox="1"/>
          <p:nvPr>
            <p:ph type="body" sz="half" idx="1"/>
          </p:nvPr>
        </p:nvSpPr>
        <p:spPr>
          <a:xfrm>
            <a:off x="5692782" y="1795748"/>
            <a:ext cx="5544433" cy="4139308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Tramites más difíciles </a:t>
            </a:r>
          </a:p>
          <a:p>
            <a:pPr>
              <a:defRPr sz="3200"/>
            </a:pPr>
            <a:r>
              <a:t>Menor capacidad de respuesta a incendios, plagas y enfermedades</a:t>
            </a:r>
          </a:p>
          <a:p>
            <a:pPr>
              <a:defRPr sz="3200"/>
            </a:pPr>
            <a:r>
              <a:t>Mayor austeridad fiscal</a:t>
            </a:r>
          </a:p>
        </p:txBody>
      </p:sp>
      <p:pic>
        <p:nvPicPr>
          <p:cNvPr id="175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7773" y="1676612"/>
            <a:ext cx="3910989" cy="4473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Slide Number Placeholder 5"/>
          <p:cNvSpPr txBox="1"/>
          <p:nvPr>
            <p:ph type="sldNum" sz="quarter" idx="2"/>
          </p:nvPr>
        </p:nvSpPr>
        <p:spPr>
          <a:xfrm>
            <a:off x="11599969" y="6600898"/>
            <a:ext cx="127001" cy="173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755" name="Title 10"/>
          <p:cNvSpPr txBox="1"/>
          <p:nvPr>
            <p:ph type="title"/>
          </p:nvPr>
        </p:nvSpPr>
        <p:spPr>
          <a:xfrm>
            <a:off x="1409700" y="1872505"/>
            <a:ext cx="9372600" cy="290118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5"/>
                </a:solidFill>
              </a:defRPr>
            </a:pPr>
            <a:r>
              <a:t>Combinar incendios forestales y COVID-19</a:t>
            </a:r>
            <a:br/>
            <a:r>
              <a:rPr>
                <a:solidFill>
                  <a:srgbClr val="000000"/>
                </a:solidFill>
              </a:rPr>
              <a:t>es </a:t>
            </a:r>
            <a:r>
              <a:rPr i="1">
                <a:solidFill>
                  <a:srgbClr val="000000"/>
                </a:solidFill>
              </a:rPr>
              <a:t>muy</a:t>
            </a:r>
            <a:r>
              <a:rPr>
                <a:solidFill>
                  <a:srgbClr val="000000"/>
                </a:solidFill>
              </a:rPr>
              <a:t> peligroso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Ford Foundation">
  <a:themeElements>
    <a:clrScheme name="Ford Found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EEF"/>
      </a:accent1>
      <a:accent2>
        <a:srgbClr val="72AD42"/>
      </a:accent2>
      <a:accent3>
        <a:srgbClr val="776E9E"/>
      </a:accent3>
      <a:accent4>
        <a:srgbClr val="1C497A"/>
      </a:accent4>
      <a:accent5>
        <a:srgbClr val="FDC031"/>
      </a:accent5>
      <a:accent6>
        <a:srgbClr val="FC8400"/>
      </a:accent6>
      <a:hlink>
        <a:srgbClr val="0000FF"/>
      </a:hlink>
      <a:folHlink>
        <a:srgbClr val="FF00FF"/>
      </a:folHlink>
    </a:clrScheme>
    <a:fontScheme name="Ford Founda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Ford Found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d Foundation">
  <a:themeElements>
    <a:clrScheme name="Ford Found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EEF"/>
      </a:accent1>
      <a:accent2>
        <a:srgbClr val="72AD42"/>
      </a:accent2>
      <a:accent3>
        <a:srgbClr val="776E9E"/>
      </a:accent3>
      <a:accent4>
        <a:srgbClr val="1C497A"/>
      </a:accent4>
      <a:accent5>
        <a:srgbClr val="FDC031"/>
      </a:accent5>
      <a:accent6>
        <a:srgbClr val="FC8400"/>
      </a:accent6>
      <a:hlink>
        <a:srgbClr val="0000FF"/>
      </a:hlink>
      <a:folHlink>
        <a:srgbClr val="FF00FF"/>
      </a:folHlink>
    </a:clrScheme>
    <a:fontScheme name="Ford Founda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Ford Found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